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59" r:id="rId6"/>
    <p:sldId id="264" r:id="rId7"/>
    <p:sldId id="265" r:id="rId8"/>
    <p:sldId id="260" r:id="rId9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Vandasová" userId="b9f22d87-fb34-4b47-b2e5-ca8683bfe9aa" providerId="ADAL" clId="{F4EA092B-8C73-4E7B-8C6A-9CCAA299C673}"/>
    <pc:docChg chg="undo custSel modSld">
      <pc:chgData name="Anna Vandasová" userId="b9f22d87-fb34-4b47-b2e5-ca8683bfe9aa" providerId="ADAL" clId="{F4EA092B-8C73-4E7B-8C6A-9CCAA299C673}" dt="2022-11-23T13:35:32.097" v="43" actId="20577"/>
      <pc:docMkLst>
        <pc:docMk/>
      </pc:docMkLst>
      <pc:sldChg chg="modSp mod">
        <pc:chgData name="Anna Vandasová" userId="b9f22d87-fb34-4b47-b2e5-ca8683bfe9aa" providerId="ADAL" clId="{F4EA092B-8C73-4E7B-8C6A-9CCAA299C673}" dt="2022-11-23T13:35:32.097" v="43" actId="20577"/>
        <pc:sldMkLst>
          <pc:docMk/>
          <pc:sldMk cId="1324349045" sldId="256"/>
        </pc:sldMkLst>
        <pc:spChg chg="mod">
          <ac:chgData name="Anna Vandasová" userId="b9f22d87-fb34-4b47-b2e5-ca8683bfe9aa" providerId="ADAL" clId="{F4EA092B-8C73-4E7B-8C6A-9CCAA299C673}" dt="2022-11-23T13:35:32.097" v="43" actId="20577"/>
          <ac:spMkLst>
            <pc:docMk/>
            <pc:sldMk cId="1324349045" sldId="256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1B172-D773-41B1-BCDD-A0068B9F9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6D9089-477D-41F8-8AFE-872113C78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69F33C-FCF8-438A-92A8-0EF994435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F9948C-8691-4881-A169-6D98EB83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891F18-4FAD-444A-B541-C8D0ABC7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11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0D02C-6A40-4758-BF5A-48A37052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2F41EB-4A4A-4814-97C0-BD2E0BB8F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313C1D-2142-47E4-B801-20AEDE8F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A0FB7B-4FD6-4877-ABFE-20369B1D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1685C3-50EB-46BE-9A05-ED98D890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0A8565F-D77F-4AD0-8D67-EF7E8BE31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B0C20D-4BD0-4F5D-A973-E614C474D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212636-A712-4AA8-8F97-A5FDAF00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CDC54E-4F55-4FDA-926D-9CAE032B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BCB00A-2E74-48E0-A300-5E699B86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30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4A845-C7C2-4B8E-A0F3-CF57595D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A1D7D6-233C-4908-AD39-C59D32018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0BE73E-C98A-470A-BECF-85FB793F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5F8233-179C-40F3-B5D1-2EE5BFC0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113ED-7167-4161-BDCB-940DDE5A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85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6E449-154E-468D-881F-DC8BF10C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6EF097-B644-4BFC-AC7A-262D3669F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EEBFED-0139-409E-A541-4226B01F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F98C6-50E8-4BFA-87BC-9ED52165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7B6A13-9132-422E-A2E2-C8751447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99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4F08C1-E46C-4324-B160-B4D50E95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BA841A-0ACA-424F-BC9B-BD99BDFF6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50E7E0-DBAA-4EA4-BCCC-8002C7E2C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A69EA6-9C4A-40A8-BE71-4FDC1370F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9A5C3E-59A1-4E16-949C-A0DB9A32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DE8779-B86C-4D38-B405-41A5A398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61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4B878-4621-40DA-BA5F-FE52A0AF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8307F3-0BB6-4F81-AC48-D49C7FEBF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3FD0F3-8B43-4967-8E25-A2270D4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220781-E8CA-499D-8388-AF13E417D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6CBBDA-8621-41CC-B813-AA0E93530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64B3B2-0087-4505-A6B2-36E21678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245BB2-9D65-4D38-91D6-BEB77566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B338DF-EA29-4516-ACDC-F76F881B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40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D79C8-07CF-4206-9A7C-CE7473B5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0BA9DD-73EA-4345-A8C9-F9C24CBD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73E66D-7B54-4711-BD46-D3DA6755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9E0C4A-ECB2-4067-9FD9-235B8A32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22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67D376-AD33-4A5F-9397-1D9C8DD42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DC9AAB2-DA1D-47CC-A629-CA59A3C03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17711B-40BB-4FC5-A0B4-A6AF477B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35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00B40-68F6-4162-8BAD-EC2A6B6A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B4E44E-4906-4B01-A8F9-9FFBBC643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FD3CC1-9087-451C-8273-E67F111B7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F1FABF-4AD0-46BC-B26B-36AE3673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5198FB-2CF1-4969-A444-9466B744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F094E8-7F62-4FBF-B5AA-1FF05FBB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36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91099-E8B6-46E9-A250-0B039F35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FABB3A-AC89-4F0E-878E-6BE00A4B5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070631-25D9-40C6-AA26-828477C50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7A5561-4E18-44F8-B2CB-FECF07B1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FE5D49-9825-4FCF-B0D4-7C7EC275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166B9C-FB2F-4EDA-A94F-FAD131C7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67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5BECBA-A05F-408B-8E97-44B9A420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279093-F28F-4453-9123-374313987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4BC5F8-09A5-4D96-9452-D614E7E47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F51B9-16C7-4309-A8EA-28EEE3E631CF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A5F897-03D9-46BA-8C96-707A190DF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A6DD6F-4252-447C-A782-C8EB482DA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B21DF-884C-4783-89A4-21935F9E97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46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nůž&#10;&#10;Popis byl vytvořen automaticky">
            <a:extLst>
              <a:ext uri="{FF2B5EF4-FFF2-40B4-BE49-F238E27FC236}">
                <a16:creationId xmlns:a16="http://schemas.microsoft.com/office/drawing/2014/main" id="{7D4074A4-E786-49EE-BC6E-23C5A7FE0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23" y="221127"/>
            <a:ext cx="6157383" cy="98518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9BB75D05-E180-4CAF-A605-97F467DD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015" y="3629025"/>
            <a:ext cx="9144000" cy="1285874"/>
          </a:xfrm>
        </p:spPr>
        <p:txBody>
          <a:bodyPr>
            <a:normAutofit/>
          </a:bodyPr>
          <a:lstStyle/>
          <a:p>
            <a:endParaRPr lang="cs-CZ" i="1" dirty="0"/>
          </a:p>
          <a:p>
            <a:endParaRPr lang="cs-CZ" sz="1800" dirty="0">
              <a:solidFill>
                <a:srgbClr val="FFFFFF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465114" y="1992085"/>
            <a:ext cx="9906000" cy="19004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 5. – </a:t>
            </a:r>
            <a:r>
              <a:rPr lang="cs-CZ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1. 6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2022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 PPR, ZŠ Mohylová, Doma na stejné adrese III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PORTUGALSKO - FARO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5208814" y="5979830"/>
            <a:ext cx="6858001" cy="753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Martina Červenková, Lucie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Frydryšková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4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5E02D-188D-44FB-AE8C-0E8BEC9E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Informace o portugalském školství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BA9D31-1C73-4114-9A3A-051E2135B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Portugalsku je vzdělání povinné od 6 do 18 let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Povinná školní docházka je rozdělena do třech cyklů: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1. cyklus: 1.- 4. třída, 2. cyklus: 5. – 6. třída, 3. cyklus: 7. – 9. třída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Školy rozděleny na státní, polostátní a soukromé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Stoprocentní inkluze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45782D0-35CF-5A74-66DF-002E5F5F4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t="12477" r="7034" b="3487"/>
          <a:stretch/>
        </p:blipFill>
        <p:spPr>
          <a:xfrm>
            <a:off x="7173986" y="3839230"/>
            <a:ext cx="3991762" cy="285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624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C8333-F9B8-414A-A93F-69115912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30"/>
            <a:ext cx="10515600" cy="1223158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Básica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Quarteira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1°Ciclos</a:t>
            </a:r>
            <a:endParaRPr lang="cs-CZ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B2406-5BE4-4511-AAAD-549BB47B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788"/>
            <a:ext cx="10515600" cy="48231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budově pouze 1. cyklus (1. - 4. třída), 10 tříd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Výuka probíhá od 9:00 do 15:15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Pedagog zpravidla vyučuje třídu pouze jeden rok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Veškeré pomůcky hrazeny státem či přispívá město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Výuka portugalštiny zahájena již v MŠ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Tandemová výuka při TV, VV a AJ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Velký důraz kladen na výslovnost a psaní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 portugalštině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i="1" dirty="0">
              <a:cs typeface="Calibri"/>
            </a:endParaRPr>
          </a:p>
          <a:p>
            <a:pPr marL="0" indent="0">
              <a:buNone/>
            </a:pPr>
            <a:endParaRPr lang="cs-CZ" i="1" dirty="0">
              <a:cs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709752-41E4-AC37-0FD5-6695EFDC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3546" r="4190" b="11009"/>
          <a:stretch/>
        </p:blipFill>
        <p:spPr>
          <a:xfrm>
            <a:off x="7818540" y="3429000"/>
            <a:ext cx="3694651" cy="3050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6271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CC6967-6119-4789-94C2-FE18644D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50" y="302005"/>
            <a:ext cx="3895288" cy="292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A79069-2D64-B214-99BB-3244E28CE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64" y="302005"/>
            <a:ext cx="3895288" cy="292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9EE429-32F6-A572-6FDD-AB49D657B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50" y="3573707"/>
            <a:ext cx="3895288" cy="292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840231A-26E6-36EC-9C0D-F12318606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64" y="3573707"/>
            <a:ext cx="3895288" cy="292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5E7574-6402-E2DC-05B1-C281867421E9}"/>
              </a:ext>
            </a:extLst>
          </p:cNvPr>
          <p:cNvSpPr txBox="1"/>
          <p:nvPr/>
        </p:nvSpPr>
        <p:spPr>
          <a:xfrm>
            <a:off x="1686187" y="302005"/>
            <a:ext cx="126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knihovna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349082C-7F35-A192-0BA1-808B4C046C5C}"/>
              </a:ext>
            </a:extLst>
          </p:cNvPr>
          <p:cNvSpPr txBox="1"/>
          <p:nvPr/>
        </p:nvSpPr>
        <p:spPr>
          <a:xfrm>
            <a:off x="6834232" y="302005"/>
            <a:ext cx="86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jídelna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3918226-5889-DBE7-76F6-A9AB6BA5225A}"/>
              </a:ext>
            </a:extLst>
          </p:cNvPr>
          <p:cNvSpPr txBox="1"/>
          <p:nvPr/>
        </p:nvSpPr>
        <p:spPr>
          <a:xfrm>
            <a:off x="6733564" y="3573707"/>
            <a:ext cx="225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příprava svačin do tříd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A48D4CF-0D96-4022-C8CD-DFB9A754BA1A}"/>
              </a:ext>
            </a:extLst>
          </p:cNvPr>
          <p:cNvSpPr txBox="1"/>
          <p:nvPr/>
        </p:nvSpPr>
        <p:spPr>
          <a:xfrm>
            <a:off x="1563148" y="3634530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školní hřiště</a:t>
            </a:r>
          </a:p>
        </p:txBody>
      </p:sp>
    </p:spTree>
    <p:extLst>
      <p:ext uri="{BB962C8B-B14F-4D97-AF65-F5344CB8AC3E}">
        <p14:creationId xmlns:p14="http://schemas.microsoft.com/office/powerpoint/2010/main" val="125663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6CCB4-DE4C-4D45-9E42-5BB49D4FD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92" y="590993"/>
            <a:ext cx="10627407" cy="626700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Děti s OMJ pracují jeden na jednoho - </a:t>
            </a:r>
            <a:r>
              <a:rPr lang="cs-CZ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</a:t>
            </a: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pedagog nebo asistent</a:t>
            </a:r>
          </a:p>
          <a:p>
            <a:pPr>
              <a:lnSpc>
                <a:spcPct val="120000"/>
              </a:lnSpc>
            </a:pP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3. ročníku 23 žáků, pouze 1 žák Portugalec, ostatní s OMJ </a:t>
            </a:r>
          </a:p>
          <a:p>
            <a:pPr>
              <a:lnSpc>
                <a:spcPct val="120000"/>
              </a:lnSpc>
            </a:pPr>
            <a:r>
              <a:rPr lang="cs-CZ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</a:t>
            </a: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pedagog si bere děti v pravidelných časech </a:t>
            </a:r>
          </a:p>
          <a:p>
            <a:pPr>
              <a:lnSpc>
                <a:spcPct val="120000"/>
              </a:lnSpc>
            </a:pP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před vyučováním a během přestávek žáci tráví venku, každá třída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má svoji „vychovatelku“ na celý den</a:t>
            </a:r>
          </a:p>
          <a:p>
            <a:pPr>
              <a:lnSpc>
                <a:spcPct val="120000"/>
              </a:lnSpc>
            </a:pP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Hodnocení v průběhu roku – všichni píší stejné testy, hodnoceno v procentech</a:t>
            </a:r>
          </a:p>
          <a:p>
            <a:pPr>
              <a:lnSpc>
                <a:spcPct val="120000"/>
              </a:lnSpc>
            </a:pPr>
            <a:r>
              <a:rPr lang="cs-CZ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konci 2.,5.,8. ročníků měřící (srovnávací) zkoušky</a:t>
            </a:r>
          </a:p>
          <a:p>
            <a:pPr marL="0" indent="0">
              <a:buNone/>
            </a:pPr>
            <a:endParaRPr lang="cs-CZ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				  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35C8C1-7328-FD91-257D-7E1F13CB3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9163" y="1195007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6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6E7A69-C346-30E6-7274-FA66921BA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479" r="2938" b="13987"/>
          <a:stretch/>
        </p:blipFill>
        <p:spPr>
          <a:xfrm>
            <a:off x="2877336" y="501037"/>
            <a:ext cx="6235033" cy="2049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ED3F36-B7E2-DCE4-4920-F08FDAD40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36" y="3011647"/>
            <a:ext cx="4021123" cy="3015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B3A6664-D088-5E7D-B628-0C5E43092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00" y="3011647"/>
            <a:ext cx="4021123" cy="3015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022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80116B5-5CFD-5348-F1E1-DF8FA2B25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1466" r="1894" b="472"/>
          <a:stretch/>
        </p:blipFill>
        <p:spPr>
          <a:xfrm rot="5400000">
            <a:off x="725567" y="1569494"/>
            <a:ext cx="4812477" cy="371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979525-8E9A-2F03-0AA4-3555BD4D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33318" y="1082167"/>
            <a:ext cx="3781286" cy="499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18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B237C-8D8B-4185-A939-0E836FED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        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AD3D93-8254-45B0-B0D4-3C3FF8A42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4" y="587829"/>
            <a:ext cx="11996056" cy="42036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Využití poznatků pro práci s žáky s OMJ</a:t>
            </a:r>
          </a:p>
          <a:p>
            <a:pPr marL="0" indent="0" algn="ctr">
              <a:buNone/>
            </a:pPr>
            <a:endParaRPr lang="cs-CZ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Metody: projektové dny, účast asistenta ve výuce, vytvoření prostoru pro individuální práci</a:t>
            </a:r>
          </a:p>
          <a:p>
            <a:pPr marL="0" lv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Pomůcky: vlastní slovník s významy obtížných portugalských slov, piktogramy, obrazový materiál, myšlenkové mapy, nástěnná abeceda</a:t>
            </a:r>
          </a:p>
          <a:p>
            <a:pPr lvl="0"/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Mimo výuku cizích jazyků probíhá komunikace pouze v portugalštině</a:t>
            </a:r>
          </a:p>
          <a:p>
            <a:pPr marL="0" lvl="0" indent="0">
              <a:buNone/>
            </a:pPr>
            <a:endParaRPr lang="cs-CZ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 descr="Obsah obrázku nůž&#10;&#10;Popis byl vytvořen automaticky">
            <a:extLst>
              <a:ext uri="{FF2B5EF4-FFF2-40B4-BE49-F238E27FC236}">
                <a16:creationId xmlns:a16="http://schemas.microsoft.com/office/drawing/2014/main" id="{C9348BDB-7519-4BF5-9B6F-649F374E2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0" y="5507694"/>
            <a:ext cx="6317674" cy="9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42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327</Words>
  <Application>Microsoft Office PowerPoint</Application>
  <PresentationFormat>Širokoúhlá obrazovka</PresentationFormat>
  <Paragraphs>44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Motiv Office</vt:lpstr>
      <vt:lpstr>29. 5. – 1. 6. 2022 OP PPR, ZŠ Mohylová, Doma na stejné adrese III.  PORTUGALSKO - FARO</vt:lpstr>
      <vt:lpstr>Informace o portugalském školství</vt:lpstr>
      <vt:lpstr>Escola Básica de Quarteira – 1°Ciclos</vt:lpstr>
      <vt:lpstr>Prezentace aplikace PowerPoint</vt:lpstr>
      <vt:lpstr>Prezentace aplikace PowerPoint</vt:lpstr>
      <vt:lpstr>Prezentace aplikace PowerPoint</vt:lpstr>
      <vt:lpstr>Prezentace aplikace PowerPoint</vt:lpstr>
      <vt:lpstr>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 – 13.11. 2019 OP PPR, ZŠ Mohylová, Doma na stejné adrese II. Finsko</dc:title>
  <dc:creator>Klára Stuchlá</dc:creator>
  <cp:lastModifiedBy>Anna Vandasová</cp:lastModifiedBy>
  <cp:revision>39</cp:revision>
  <cp:lastPrinted>2019-11-27T11:21:42Z</cp:lastPrinted>
  <dcterms:created xsi:type="dcterms:W3CDTF">2019-11-22T18:30:34Z</dcterms:created>
  <dcterms:modified xsi:type="dcterms:W3CDTF">2022-11-23T13:35:40Z</dcterms:modified>
</cp:coreProperties>
</file>