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E0BEC-D935-83FB-55C8-86C115BBE3C5}" v="2" dt="2020-10-22T16:24:27.545"/>
    <p1510:client id="{915690C0-B8B2-48F7-97CD-CDF96535BBC6}" v="2660" dt="2020-10-22T15:51:45.902"/>
    <p1510:client id="{C7888473-1D13-82D8-751F-7531F9AC79E0}" v="88" dt="2020-10-22T16:21:07.715"/>
    <p1510:client id="{E0A86F6A-B552-4473-90BD-6A7AF811EAF9}" v="4" dt="2020-10-23T10:47:34.042"/>
    <p1510:client id="{E0F0F9BF-92C5-06D5-1A2B-DD2BDE7C4E81}" v="112" dt="2020-10-22T21:24:31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tka Pokorná" userId="S::jitka.pokorna@zsmohylova.cz::a42f4792-6657-4d82-86e9-d7eb87da0d75" providerId="AD" clId="Web-{915690C0-B8B2-48F7-97CD-CDF96535BBC6}"/>
    <pc:docChg chg="addSld delSld modSld">
      <pc:chgData name="Jitka Pokorná" userId="S::jitka.pokorna@zsmohylova.cz::a42f4792-6657-4d82-86e9-d7eb87da0d75" providerId="AD" clId="Web-{915690C0-B8B2-48F7-97CD-CDF96535BBC6}" dt="2020-10-22T15:51:45.902" v="2666" actId="14100"/>
      <pc:docMkLst>
        <pc:docMk/>
      </pc:docMkLst>
      <pc:sldChg chg="addSp modSp mod modClrScheme chgLayout">
        <pc:chgData name="Jitka Pokorná" userId="S::jitka.pokorna@zsmohylova.cz::a42f4792-6657-4d82-86e9-d7eb87da0d75" providerId="AD" clId="Web-{915690C0-B8B2-48F7-97CD-CDF96535BBC6}" dt="2020-10-22T15:48:26.713" v="2611" actId="14100"/>
        <pc:sldMkLst>
          <pc:docMk/>
          <pc:sldMk cId="3799523001" sldId="256"/>
        </pc:sldMkLst>
        <pc:spChg chg="mod ord">
          <ac:chgData name="Jitka Pokorná" userId="S::jitka.pokorna@zsmohylova.cz::a42f4792-6657-4d82-86e9-d7eb87da0d75" providerId="AD" clId="Web-{915690C0-B8B2-48F7-97CD-CDF96535BBC6}" dt="2020-10-22T15:47:30.118" v="2601"/>
          <ac:spMkLst>
            <pc:docMk/>
            <pc:sldMk cId="3799523001" sldId="256"/>
            <ac:spMk id="2" creationId="{00000000-0000-0000-0000-000000000000}"/>
          </ac:spMkLst>
        </pc:spChg>
        <pc:spChg chg="mod ord">
          <ac:chgData name="Jitka Pokorná" userId="S::jitka.pokorna@zsmohylova.cz::a42f4792-6657-4d82-86e9-d7eb87da0d75" providerId="AD" clId="Web-{915690C0-B8B2-48F7-97CD-CDF96535BBC6}" dt="2020-10-22T15:47:37.275" v="2602" actId="14100"/>
          <ac:spMkLst>
            <pc:docMk/>
            <pc:sldMk cId="3799523001" sldId="256"/>
            <ac:spMk id="3" creationId="{00000000-0000-0000-0000-000000000000}"/>
          </ac:spMkLst>
        </pc:spChg>
        <pc:picChg chg="add mod">
          <ac:chgData name="Jitka Pokorná" userId="S::jitka.pokorna@zsmohylova.cz::a42f4792-6657-4d82-86e9-d7eb87da0d75" providerId="AD" clId="Web-{915690C0-B8B2-48F7-97CD-CDF96535BBC6}" dt="2020-10-22T15:48:26.713" v="2611" actId="14100"/>
          <ac:picMkLst>
            <pc:docMk/>
            <pc:sldMk cId="3799523001" sldId="256"/>
            <ac:picMk id="4" creationId="{E2A8BCEA-B4BC-42D3-8931-BFAB86B4BFC0}"/>
          </ac:picMkLst>
        </pc:picChg>
        <pc:picChg chg="add mod">
          <ac:chgData name="Jitka Pokorná" userId="S::jitka.pokorna@zsmohylova.cz::a42f4792-6657-4d82-86e9-d7eb87da0d75" providerId="AD" clId="Web-{915690C0-B8B2-48F7-97CD-CDF96535BBC6}" dt="2020-10-22T15:48:15.150" v="2610" actId="14100"/>
          <ac:picMkLst>
            <pc:docMk/>
            <pc:sldMk cId="3799523001" sldId="256"/>
            <ac:picMk id="5" creationId="{0845B0FC-29C4-4075-BC47-FB8BAD055CF5}"/>
          </ac:picMkLst>
        </pc:picChg>
      </pc:sldChg>
      <pc:sldChg chg="addSp delSp modSp new mod setBg">
        <pc:chgData name="Jitka Pokorná" userId="S::jitka.pokorna@zsmohylova.cz::a42f4792-6657-4d82-86e9-d7eb87da0d75" providerId="AD" clId="Web-{915690C0-B8B2-48F7-97CD-CDF96535BBC6}" dt="2020-10-22T15:11:15.939" v="1218" actId="1076"/>
        <pc:sldMkLst>
          <pc:docMk/>
          <pc:sldMk cId="929030268" sldId="257"/>
        </pc:sldMkLst>
        <pc:spChg chg="mod">
          <ac:chgData name="Jitka Pokorná" userId="S::jitka.pokorna@zsmohylova.cz::a42f4792-6657-4d82-86e9-d7eb87da0d75" providerId="AD" clId="Web-{915690C0-B8B2-48F7-97CD-CDF96535BBC6}" dt="2020-10-22T15:10:14.610" v="1204"/>
          <ac:spMkLst>
            <pc:docMk/>
            <pc:sldMk cId="929030268" sldId="257"/>
            <ac:spMk id="2" creationId="{4CA94F26-5718-4205-BF37-DFD399CFA872}"/>
          </ac:spMkLst>
        </pc:spChg>
        <pc:spChg chg="mod">
          <ac:chgData name="Jitka Pokorná" userId="S::jitka.pokorna@zsmohylova.cz::a42f4792-6657-4d82-86e9-d7eb87da0d75" providerId="AD" clId="Web-{915690C0-B8B2-48F7-97CD-CDF96535BBC6}" dt="2020-10-22T15:10:55.423" v="1216" actId="1076"/>
          <ac:spMkLst>
            <pc:docMk/>
            <pc:sldMk cId="929030268" sldId="257"/>
            <ac:spMk id="3" creationId="{C1C6E897-2A1A-4F5C-A31B-FC06CF1AE2C5}"/>
          </ac:spMkLst>
        </pc:spChg>
        <pc:spChg chg="mod">
          <ac:chgData name="Jitka Pokorná" userId="S::jitka.pokorna@zsmohylova.cz::a42f4792-6657-4d82-86e9-d7eb87da0d75" providerId="AD" clId="Web-{915690C0-B8B2-48F7-97CD-CDF96535BBC6}" dt="2020-10-22T15:11:15.939" v="1218" actId="1076"/>
          <ac:spMkLst>
            <pc:docMk/>
            <pc:sldMk cId="929030268" sldId="257"/>
            <ac:spMk id="4" creationId="{83B4B8A5-6783-47D7-970F-E67957E7CA20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0:14.610" v="1204"/>
          <ac:spMkLst>
            <pc:docMk/>
            <pc:sldMk cId="929030268" sldId="257"/>
            <ac:spMk id="9" creationId="{4C608BEB-860E-4094-8511-78603564A75E}"/>
          </ac:spMkLst>
        </pc:spChg>
        <pc:spChg chg="add">
          <ac:chgData name="Jitka Pokorná" userId="S::jitka.pokorna@zsmohylova.cz::a42f4792-6657-4d82-86e9-d7eb87da0d75" providerId="AD" clId="Web-{915690C0-B8B2-48F7-97CD-CDF96535BBC6}" dt="2020-10-22T15:10:14.610" v="1204"/>
          <ac:spMkLst>
            <pc:docMk/>
            <pc:sldMk cId="929030268" sldId="257"/>
            <ac:spMk id="16" creationId="{8CA06CD6-90CA-4C45-856C-6771339E1E22}"/>
          </ac:spMkLst>
        </pc:spChg>
        <pc:cxnChg chg="add del">
          <ac:chgData name="Jitka Pokorná" userId="S::jitka.pokorna@zsmohylova.cz::a42f4792-6657-4d82-86e9-d7eb87da0d75" providerId="AD" clId="Web-{915690C0-B8B2-48F7-97CD-CDF96535BBC6}" dt="2020-10-22T15:10:14.610" v="1204"/>
          <ac:cxnSpMkLst>
            <pc:docMk/>
            <pc:sldMk cId="929030268" sldId="257"/>
            <ac:cxnSpMk id="11" creationId="{1F16A8D4-FE87-4604-88B2-394B5D1EB437}"/>
          </ac:cxnSpMkLst>
        </pc:cxnChg>
        <pc:cxnChg chg="add">
          <ac:chgData name="Jitka Pokorná" userId="S::jitka.pokorna@zsmohylova.cz::a42f4792-6657-4d82-86e9-d7eb87da0d75" providerId="AD" clId="Web-{915690C0-B8B2-48F7-97CD-CDF96535BBC6}" dt="2020-10-22T15:10:14.610" v="1204"/>
          <ac:cxnSpMkLst>
            <pc:docMk/>
            <pc:sldMk cId="929030268" sldId="257"/>
            <ac:cxnSpMk id="18" creationId="{5021601D-2758-4B15-A31C-FDA184C51B3A}"/>
          </ac:cxnSpMkLst>
        </pc:cxnChg>
      </pc:sldChg>
      <pc:sldChg chg="addSp delSp modSp new mod setBg">
        <pc:chgData name="Jitka Pokorná" userId="S::jitka.pokorna@zsmohylova.cz::a42f4792-6657-4d82-86e9-d7eb87da0d75" providerId="AD" clId="Web-{915690C0-B8B2-48F7-97CD-CDF96535BBC6}" dt="2020-10-22T15:24:52.510" v="1832" actId="20577"/>
        <pc:sldMkLst>
          <pc:docMk/>
          <pc:sldMk cId="217547097" sldId="258"/>
        </pc:sldMkLst>
        <pc:spChg chg="mod">
          <ac:chgData name="Jitka Pokorná" userId="S::jitka.pokorna@zsmohylova.cz::a42f4792-6657-4d82-86e9-d7eb87da0d75" providerId="AD" clId="Web-{915690C0-B8B2-48F7-97CD-CDF96535BBC6}" dt="2020-10-22T15:24:52.510" v="1832" actId="20577"/>
          <ac:spMkLst>
            <pc:docMk/>
            <pc:sldMk cId="217547097" sldId="258"/>
            <ac:spMk id="2" creationId="{D6EDFEE2-DBC9-4282-8BE6-9A07AB9260B8}"/>
          </ac:spMkLst>
        </pc:spChg>
        <pc:spChg chg="add del mod">
          <ac:chgData name="Jitka Pokorná" userId="S::jitka.pokorna@zsmohylova.cz::a42f4792-6657-4d82-86e9-d7eb87da0d75" providerId="AD" clId="Web-{915690C0-B8B2-48F7-97CD-CDF96535BBC6}" dt="2020-10-22T15:24:21.181" v="1826" actId="1076"/>
          <ac:spMkLst>
            <pc:docMk/>
            <pc:sldMk cId="217547097" sldId="258"/>
            <ac:spMk id="3" creationId="{AFF32A3C-67EE-45E3-BDB7-494B0B90CF94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2:48.252" v="1224"/>
          <ac:spMkLst>
            <pc:docMk/>
            <pc:sldMk cId="217547097" sldId="258"/>
            <ac:spMk id="6" creationId="{18873D23-2DCF-4B31-A009-95721C06E8E1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2:48.252" v="1224"/>
          <ac:spMkLst>
            <pc:docMk/>
            <pc:sldMk cId="217547097" sldId="258"/>
            <ac:spMk id="7" creationId="{C13EF075-D4EF-4929-ADBC-91B27DA19955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2:38.721" v="1222"/>
          <ac:spMkLst>
            <pc:docMk/>
            <pc:sldMk cId="217547097" sldId="258"/>
            <ac:spMk id="8" creationId="{76EFD3D9-44F0-4267-BCC1-1613E79D8274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1:59.298" v="1220"/>
          <ac:spMkLst>
            <pc:docMk/>
            <pc:sldMk cId="217547097" sldId="258"/>
            <ac:spMk id="9" creationId="{D55CD764-972B-4CA5-A885-53E55C63E174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2:38.721" v="1222"/>
          <ac:spMkLst>
            <pc:docMk/>
            <pc:sldMk cId="217547097" sldId="258"/>
            <ac:spMk id="10" creationId="{A779A851-95D6-41AF-937A-B0E4B7F6FA8D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1:59.298" v="1220"/>
          <ac:spMkLst>
            <pc:docMk/>
            <pc:sldMk cId="217547097" sldId="258"/>
            <ac:spMk id="11" creationId="{34165AB3-7006-4430-BCE3-25476BE13322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2:38.721" v="1222"/>
          <ac:spMkLst>
            <pc:docMk/>
            <pc:sldMk cId="217547097" sldId="258"/>
            <ac:spMk id="12" creationId="{953FB2E7-B6CB-429C-81EB-D9516D6D5C8D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2:38.721" v="1222"/>
          <ac:spMkLst>
            <pc:docMk/>
            <pc:sldMk cId="217547097" sldId="258"/>
            <ac:spMk id="14" creationId="{2EC40DB1-B719-4A13-9A4D-0966B4B27866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7:15.442" v="1256"/>
          <ac:spMkLst>
            <pc:docMk/>
            <pc:sldMk cId="217547097" sldId="258"/>
            <ac:spMk id="15" creationId="{B775CD93-9DF2-48CB-9F57-1BCA9A46C7FA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2:38.721" v="1222"/>
          <ac:spMkLst>
            <pc:docMk/>
            <pc:sldMk cId="217547097" sldId="258"/>
            <ac:spMk id="16" creationId="{82211336-CFF3-412D-868A-6679C1004C45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7:15.442" v="1256"/>
          <ac:spMkLst>
            <pc:docMk/>
            <pc:sldMk cId="217547097" sldId="258"/>
            <ac:spMk id="18" creationId="{6166C6D1-23AC-49C4-BA07-238E4E9F8CEB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7:15.442" v="1256"/>
          <ac:spMkLst>
            <pc:docMk/>
            <pc:sldMk cId="217547097" sldId="258"/>
            <ac:spMk id="19" creationId="{1C091803-41C2-48E0-9228-5148460C7479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7:15.442" v="1255"/>
          <ac:spMkLst>
            <pc:docMk/>
            <pc:sldMk cId="217547097" sldId="258"/>
            <ac:spMk id="21" creationId="{8D70B121-56F4-4848-B38B-182089D909FA}"/>
          </ac:spMkLst>
        </pc:spChg>
        <pc:spChg chg="add">
          <ac:chgData name="Jitka Pokorná" userId="S::jitka.pokorna@zsmohylova.cz::a42f4792-6657-4d82-86e9-d7eb87da0d75" providerId="AD" clId="Web-{915690C0-B8B2-48F7-97CD-CDF96535BBC6}" dt="2020-10-22T15:17:15.442" v="1256"/>
          <ac:spMkLst>
            <pc:docMk/>
            <pc:sldMk cId="217547097" sldId="258"/>
            <ac:spMk id="23" creationId="{8C3DEBB2-D54E-470C-86B3-631BDDF6CCA6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7:00.052" v="1253"/>
          <ac:spMkLst>
            <pc:docMk/>
            <pc:sldMk cId="217547097" sldId="258"/>
            <ac:spMk id="24" creationId="{6A1473A6-3F22-483E-8A30-80B9D2B14592}"/>
          </ac:spMkLst>
        </pc:spChg>
        <pc:spChg chg="add">
          <ac:chgData name="Jitka Pokorná" userId="S::jitka.pokorna@zsmohylova.cz::a42f4792-6657-4d82-86e9-d7eb87da0d75" providerId="AD" clId="Web-{915690C0-B8B2-48F7-97CD-CDF96535BBC6}" dt="2020-10-22T15:17:15.442" v="1256"/>
          <ac:spMkLst>
            <pc:docMk/>
            <pc:sldMk cId="217547097" sldId="258"/>
            <ac:spMk id="25" creationId="{268033CC-D08D-4609-83FF-2537764F4F55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11:59.298" v="1220"/>
          <ac:spMkLst>
            <pc:docMk/>
            <pc:sldMk cId="217547097" sldId="258"/>
            <ac:spMk id="35" creationId="{E3E51905-F374-4E1A-97CF-B741584B74D5}"/>
          </ac:spMkLst>
        </pc:spChg>
        <pc:grpChg chg="add del">
          <ac:chgData name="Jitka Pokorná" userId="S::jitka.pokorna@zsmohylova.cz::a42f4792-6657-4d82-86e9-d7eb87da0d75" providerId="AD" clId="Web-{915690C0-B8B2-48F7-97CD-CDF96535BBC6}" dt="2020-10-22T15:11:59.298" v="1220"/>
          <ac:grpSpMkLst>
            <pc:docMk/>
            <pc:sldMk cId="217547097" sldId="258"/>
            <ac:grpSpMk id="13" creationId="{22725F33-435F-480E-996D-205671CDC409}"/>
          </ac:grpSpMkLst>
        </pc:grpChg>
        <pc:grpChg chg="add del">
          <ac:chgData name="Jitka Pokorná" userId="S::jitka.pokorna@zsmohylova.cz::a42f4792-6657-4d82-86e9-d7eb87da0d75" providerId="AD" clId="Web-{915690C0-B8B2-48F7-97CD-CDF96535BBC6}" dt="2020-10-22T15:12:48.252" v="1224"/>
          <ac:grpSpMkLst>
            <pc:docMk/>
            <pc:sldMk cId="217547097" sldId="258"/>
            <ac:grpSpMk id="17" creationId="{DAA26DFA-AAB2-4973-9C17-16D587C7B198}"/>
          </ac:grpSpMkLst>
        </pc:grpChg>
        <pc:grpChg chg="add del">
          <ac:chgData name="Jitka Pokorná" userId="S::jitka.pokorna@zsmohylova.cz::a42f4792-6657-4d82-86e9-d7eb87da0d75" providerId="AD" clId="Web-{915690C0-B8B2-48F7-97CD-CDF96535BBC6}" dt="2020-10-22T15:17:00.052" v="1253"/>
          <ac:grpSpMkLst>
            <pc:docMk/>
            <pc:sldMk cId="217547097" sldId="258"/>
            <ac:grpSpMk id="26" creationId="{AA1375E3-3E53-4D75-BAB7-E5929BFCB25F}"/>
          </ac:grpSpMkLst>
        </pc:grpChg>
        <pc:graphicFrameChg chg="add del">
          <ac:chgData name="Jitka Pokorná" userId="S::jitka.pokorna@zsmohylova.cz::a42f4792-6657-4d82-86e9-d7eb87da0d75" providerId="AD" clId="Web-{915690C0-B8B2-48F7-97CD-CDF96535BBC6}" dt="2020-10-22T15:11:59.298" v="1220"/>
          <ac:graphicFrameMkLst>
            <pc:docMk/>
            <pc:sldMk cId="217547097" sldId="258"/>
            <ac:graphicFrameMk id="5" creationId="{3FE04D84-61D6-4B70-A32B-5F367BA21D89}"/>
          </ac:graphicFrameMkLst>
        </pc:graphicFrameChg>
        <pc:cxnChg chg="add del">
          <ac:chgData name="Jitka Pokorná" userId="S::jitka.pokorna@zsmohylova.cz::a42f4792-6657-4d82-86e9-d7eb87da0d75" providerId="AD" clId="Web-{915690C0-B8B2-48F7-97CD-CDF96535BBC6}" dt="2020-10-22T15:17:15.442" v="1255"/>
          <ac:cxnSpMkLst>
            <pc:docMk/>
            <pc:sldMk cId="217547097" sldId="258"/>
            <ac:cxnSpMk id="22" creationId="{2D72A2C9-F3CA-4216-8BAD-FA4C970C3C4E}"/>
          </ac:cxnSpMkLst>
        </pc:cxnChg>
      </pc:sldChg>
      <pc:sldChg chg="addSp modSp new mod setBg">
        <pc:chgData name="Jitka Pokorná" userId="S::jitka.pokorna@zsmohylova.cz::a42f4792-6657-4d82-86e9-d7eb87da0d75" providerId="AD" clId="Web-{915690C0-B8B2-48F7-97CD-CDF96535BBC6}" dt="2020-10-22T15:40:09.785" v="2397" actId="20577"/>
        <pc:sldMkLst>
          <pc:docMk/>
          <pc:sldMk cId="235876168" sldId="259"/>
        </pc:sldMkLst>
        <pc:spChg chg="mod">
          <ac:chgData name="Jitka Pokorná" userId="S::jitka.pokorna@zsmohylova.cz::a42f4792-6657-4d82-86e9-d7eb87da0d75" providerId="AD" clId="Web-{915690C0-B8B2-48F7-97CD-CDF96535BBC6}" dt="2020-10-22T15:27:01.636" v="1912"/>
          <ac:spMkLst>
            <pc:docMk/>
            <pc:sldMk cId="235876168" sldId="259"/>
            <ac:spMk id="2" creationId="{D1887E9D-2167-45AF-89AB-C4CC9626BEED}"/>
          </ac:spMkLst>
        </pc:spChg>
        <pc:spChg chg="mod">
          <ac:chgData name="Jitka Pokorná" userId="S::jitka.pokorna@zsmohylova.cz::a42f4792-6657-4d82-86e9-d7eb87da0d75" providerId="AD" clId="Web-{915690C0-B8B2-48F7-97CD-CDF96535BBC6}" dt="2020-10-22T15:40:09.785" v="2397" actId="20577"/>
          <ac:spMkLst>
            <pc:docMk/>
            <pc:sldMk cId="235876168" sldId="259"/>
            <ac:spMk id="3" creationId="{A807C6E5-988F-47D4-8CFE-33960FC97F3C}"/>
          </ac:spMkLst>
        </pc:spChg>
        <pc:spChg chg="add">
          <ac:chgData name="Jitka Pokorná" userId="S::jitka.pokorna@zsmohylova.cz::a42f4792-6657-4d82-86e9-d7eb87da0d75" providerId="AD" clId="Web-{915690C0-B8B2-48F7-97CD-CDF96535BBC6}" dt="2020-10-22T15:27:01.636" v="1912"/>
          <ac:spMkLst>
            <pc:docMk/>
            <pc:sldMk cId="235876168" sldId="259"/>
            <ac:spMk id="10" creationId="{AFA67CD3-AB4E-4A7A-BEB8-53C445D8C44E}"/>
          </ac:spMkLst>
        </pc:spChg>
        <pc:spChg chg="add">
          <ac:chgData name="Jitka Pokorná" userId="S::jitka.pokorna@zsmohylova.cz::a42f4792-6657-4d82-86e9-d7eb87da0d75" providerId="AD" clId="Web-{915690C0-B8B2-48F7-97CD-CDF96535BBC6}" dt="2020-10-22T15:27:01.636" v="1912"/>
          <ac:spMkLst>
            <pc:docMk/>
            <pc:sldMk cId="235876168" sldId="259"/>
            <ac:spMk id="14" creationId="{339C8D78-A644-462F-B674-F440635E5353}"/>
          </ac:spMkLst>
        </pc:spChg>
        <pc:picChg chg="add">
          <ac:chgData name="Jitka Pokorná" userId="S::jitka.pokorna@zsmohylova.cz::a42f4792-6657-4d82-86e9-d7eb87da0d75" providerId="AD" clId="Web-{915690C0-B8B2-48F7-97CD-CDF96535BBC6}" dt="2020-10-22T15:27:01.636" v="1912"/>
          <ac:picMkLst>
            <pc:docMk/>
            <pc:sldMk cId="235876168" sldId="259"/>
            <ac:picMk id="7" creationId="{032E66F2-557D-4F0A-8620-B32123D5DFAE}"/>
          </ac:picMkLst>
        </pc:picChg>
        <pc:picChg chg="add">
          <ac:chgData name="Jitka Pokorná" userId="S::jitka.pokorna@zsmohylova.cz::a42f4792-6657-4d82-86e9-d7eb87da0d75" providerId="AD" clId="Web-{915690C0-B8B2-48F7-97CD-CDF96535BBC6}" dt="2020-10-22T15:27:01.636" v="1912"/>
          <ac:picMkLst>
            <pc:docMk/>
            <pc:sldMk cId="235876168" sldId="259"/>
            <ac:picMk id="12" creationId="{07CF545F-9C2E-4446-97CD-AD92990C2B68}"/>
          </ac:picMkLst>
        </pc:picChg>
      </pc:sldChg>
      <pc:sldChg chg="addSp delSp modSp new mod setBg setClrOvrMap">
        <pc:chgData name="Jitka Pokorná" userId="S::jitka.pokorna@zsmohylova.cz::a42f4792-6657-4d82-86e9-d7eb87da0d75" providerId="AD" clId="Web-{915690C0-B8B2-48F7-97CD-CDF96535BBC6}" dt="2020-10-22T15:49:20.229" v="2632" actId="20577"/>
        <pc:sldMkLst>
          <pc:docMk/>
          <pc:sldMk cId="3868673563" sldId="260"/>
        </pc:sldMkLst>
        <pc:spChg chg="mod">
          <ac:chgData name="Jitka Pokorná" userId="S::jitka.pokorna@zsmohylova.cz::a42f4792-6657-4d82-86e9-d7eb87da0d75" providerId="AD" clId="Web-{915690C0-B8B2-48F7-97CD-CDF96535BBC6}" dt="2020-10-22T15:45:03.242" v="2568" actId="20577"/>
          <ac:spMkLst>
            <pc:docMk/>
            <pc:sldMk cId="3868673563" sldId="260"/>
            <ac:spMk id="2" creationId="{60BE8F70-3ABE-48BF-85E3-1533F7C4EFBA}"/>
          </ac:spMkLst>
        </pc:spChg>
        <pc:spChg chg="mod">
          <ac:chgData name="Jitka Pokorná" userId="S::jitka.pokorna@zsmohylova.cz::a42f4792-6657-4d82-86e9-d7eb87da0d75" providerId="AD" clId="Web-{915690C0-B8B2-48F7-97CD-CDF96535BBC6}" dt="2020-10-22T15:49:20.229" v="2632" actId="20577"/>
          <ac:spMkLst>
            <pc:docMk/>
            <pc:sldMk cId="3868673563" sldId="260"/>
            <ac:spMk id="3" creationId="{0326BA74-E926-4AD2-8CAD-0DBE6CC74CE7}"/>
          </ac:spMkLst>
        </pc:spChg>
        <pc:spChg chg="add">
          <ac:chgData name="Jitka Pokorná" userId="S::jitka.pokorna@zsmohylova.cz::a42f4792-6657-4d82-86e9-d7eb87da0d75" providerId="AD" clId="Web-{915690C0-B8B2-48F7-97CD-CDF96535BBC6}" dt="2020-10-22T15:43:40.960" v="2531"/>
          <ac:spMkLst>
            <pc:docMk/>
            <pc:sldMk cId="3868673563" sldId="260"/>
            <ac:spMk id="5" creationId="{59A309A7-1751-4ABE-A3C1-EEC40366AD89}"/>
          </ac:spMkLst>
        </pc:spChg>
        <pc:spChg chg="add">
          <ac:chgData name="Jitka Pokorná" userId="S::jitka.pokorna@zsmohylova.cz::a42f4792-6657-4d82-86e9-d7eb87da0d75" providerId="AD" clId="Web-{915690C0-B8B2-48F7-97CD-CDF96535BBC6}" dt="2020-10-22T15:43:40.960" v="2531"/>
          <ac:spMkLst>
            <pc:docMk/>
            <pc:sldMk cId="3868673563" sldId="260"/>
            <ac:spMk id="6" creationId="{967D8EB6-EAE1-4F9C-B398-83321E287204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43:40.944" v="2530"/>
          <ac:spMkLst>
            <pc:docMk/>
            <pc:sldMk cId="3868673563" sldId="260"/>
            <ac:spMk id="10" creationId="{E0D60ECE-8986-45DC-B7FE-EC7699B466B8}"/>
          </ac:spMkLst>
        </pc:spChg>
        <pc:spChg chg="add del">
          <ac:chgData name="Jitka Pokorná" userId="S::jitka.pokorna@zsmohylova.cz::a42f4792-6657-4d82-86e9-d7eb87da0d75" providerId="AD" clId="Web-{915690C0-B8B2-48F7-97CD-CDF96535BBC6}" dt="2020-10-22T15:43:40.944" v="2530"/>
          <ac:spMkLst>
            <pc:docMk/>
            <pc:sldMk cId="3868673563" sldId="260"/>
            <ac:spMk id="12" creationId="{96964194-5878-40D2-8EC0-DDC58387FA56}"/>
          </ac:spMkLst>
        </pc:spChg>
        <pc:picChg chg="add del">
          <ac:chgData name="Jitka Pokorná" userId="S::jitka.pokorna@zsmohylova.cz::a42f4792-6657-4d82-86e9-d7eb87da0d75" providerId="AD" clId="Web-{915690C0-B8B2-48F7-97CD-CDF96535BBC6}" dt="2020-10-22T15:43:40.944" v="2530"/>
          <ac:picMkLst>
            <pc:docMk/>
            <pc:sldMk cId="3868673563" sldId="260"/>
            <ac:picMk id="7" creationId="{6728FFB4-3289-4C35-9CA3-97BE088AA23A}"/>
          </ac:picMkLst>
        </pc:picChg>
        <pc:picChg chg="add">
          <ac:chgData name="Jitka Pokorná" userId="S::jitka.pokorna@zsmohylova.cz::a42f4792-6657-4d82-86e9-d7eb87da0d75" providerId="AD" clId="Web-{915690C0-B8B2-48F7-97CD-CDF96535BBC6}" dt="2020-10-22T15:43:40.960" v="2531"/>
          <ac:picMkLst>
            <pc:docMk/>
            <pc:sldMk cId="3868673563" sldId="260"/>
            <ac:picMk id="8" creationId="{58FD4359-BBC9-4C37-9513-0481A6E285FF}"/>
          </ac:picMkLst>
        </pc:picChg>
      </pc:sldChg>
      <pc:sldChg chg="new del">
        <pc:chgData name="Jitka Pokorná" userId="S::jitka.pokorna@zsmohylova.cz::a42f4792-6657-4d82-86e9-d7eb87da0d75" providerId="AD" clId="Web-{915690C0-B8B2-48F7-97CD-CDF96535BBC6}" dt="2020-10-22T15:51:12.152" v="2665"/>
        <pc:sldMkLst>
          <pc:docMk/>
          <pc:sldMk cId="3750644077" sldId="261"/>
        </pc:sldMkLst>
      </pc:sldChg>
      <pc:sldChg chg="modSp add replId">
        <pc:chgData name="Jitka Pokorná" userId="S::jitka.pokorna@zsmohylova.cz::a42f4792-6657-4d82-86e9-d7eb87da0d75" providerId="AD" clId="Web-{915690C0-B8B2-48F7-97CD-CDF96535BBC6}" dt="2020-10-22T15:51:45.902" v="2666" actId="14100"/>
        <pc:sldMkLst>
          <pc:docMk/>
          <pc:sldMk cId="1835235023" sldId="262"/>
        </pc:sldMkLst>
        <pc:spChg chg="mod">
          <ac:chgData name="Jitka Pokorná" userId="S::jitka.pokorna@zsmohylova.cz::a42f4792-6657-4d82-86e9-d7eb87da0d75" providerId="AD" clId="Web-{915690C0-B8B2-48F7-97CD-CDF96535BBC6}" dt="2020-10-22T15:51:02.558" v="2662" actId="20577"/>
          <ac:spMkLst>
            <pc:docMk/>
            <pc:sldMk cId="1835235023" sldId="262"/>
            <ac:spMk id="3" creationId="{00000000-0000-0000-0000-000000000000}"/>
          </ac:spMkLst>
        </pc:spChg>
        <pc:picChg chg="mod">
          <ac:chgData name="Jitka Pokorná" userId="S::jitka.pokorna@zsmohylova.cz::a42f4792-6657-4d82-86e9-d7eb87da0d75" providerId="AD" clId="Web-{915690C0-B8B2-48F7-97CD-CDF96535BBC6}" dt="2020-10-22T15:51:45.902" v="2666" actId="14100"/>
          <ac:picMkLst>
            <pc:docMk/>
            <pc:sldMk cId="1835235023" sldId="262"/>
            <ac:picMk id="4" creationId="{E2A8BCEA-B4BC-42D3-8931-BFAB86B4BFC0}"/>
          </ac:picMkLst>
        </pc:picChg>
      </pc:sldChg>
    </pc:docChg>
  </pc:docChgLst>
  <pc:docChgLst>
    <pc:chgData name="Jitka Pokorná" userId="S::jitka.pokorna@zsmohylova.cz::a42f4792-6657-4d82-86e9-d7eb87da0d75" providerId="AD" clId="Web-{3C9E0BEC-D935-83FB-55C8-86C115BBE3C5}"/>
    <pc:docChg chg="modSld">
      <pc:chgData name="Jitka Pokorná" userId="S::jitka.pokorna@zsmohylova.cz::a42f4792-6657-4d82-86e9-d7eb87da0d75" providerId="AD" clId="Web-{3C9E0BEC-D935-83FB-55C8-86C115BBE3C5}" dt="2020-10-22T16:24:27.545" v="1" actId="1076"/>
      <pc:docMkLst>
        <pc:docMk/>
      </pc:docMkLst>
      <pc:sldChg chg="modSp">
        <pc:chgData name="Jitka Pokorná" userId="S::jitka.pokorna@zsmohylova.cz::a42f4792-6657-4d82-86e9-d7eb87da0d75" providerId="AD" clId="Web-{3C9E0BEC-D935-83FB-55C8-86C115BBE3C5}" dt="2020-10-22T16:24:27.545" v="1" actId="1076"/>
        <pc:sldMkLst>
          <pc:docMk/>
          <pc:sldMk cId="235876168" sldId="259"/>
        </pc:sldMkLst>
        <pc:picChg chg="mod">
          <ac:chgData name="Jitka Pokorná" userId="S::jitka.pokorna@zsmohylova.cz::a42f4792-6657-4d82-86e9-d7eb87da0d75" providerId="AD" clId="Web-{3C9E0BEC-D935-83FB-55C8-86C115BBE3C5}" dt="2020-10-22T16:24:27.545" v="1" actId="1076"/>
          <ac:picMkLst>
            <pc:docMk/>
            <pc:sldMk cId="235876168" sldId="259"/>
            <ac:picMk id="4" creationId="{33DA5EAE-3FB9-456E-A9D2-CF6190A93D92}"/>
          </ac:picMkLst>
        </pc:picChg>
      </pc:sldChg>
    </pc:docChg>
  </pc:docChgLst>
  <pc:docChgLst>
    <pc:chgData name="Jitka Pokorná" userId="S::jitka.pokorna@zsmohylova.cz::a42f4792-6657-4d82-86e9-d7eb87da0d75" providerId="AD" clId="Web-{C7888473-1D13-82D8-751F-7531F9AC79E0}"/>
    <pc:docChg chg="modSld">
      <pc:chgData name="Jitka Pokorná" userId="S::jitka.pokorna@zsmohylova.cz::a42f4792-6657-4d82-86e9-d7eb87da0d75" providerId="AD" clId="Web-{C7888473-1D13-82D8-751F-7531F9AC79E0}" dt="2020-10-22T16:21:03.684" v="106" actId="20577"/>
      <pc:docMkLst>
        <pc:docMk/>
      </pc:docMkLst>
      <pc:sldChg chg="modSp">
        <pc:chgData name="Jitka Pokorná" userId="S::jitka.pokorna@zsmohylova.cz::a42f4792-6657-4d82-86e9-d7eb87da0d75" providerId="AD" clId="Web-{C7888473-1D13-82D8-751F-7531F9AC79E0}" dt="2020-10-22T16:16:28.256" v="96" actId="20577"/>
        <pc:sldMkLst>
          <pc:docMk/>
          <pc:sldMk cId="3799523001" sldId="256"/>
        </pc:sldMkLst>
        <pc:spChg chg="mod">
          <ac:chgData name="Jitka Pokorná" userId="S::jitka.pokorna@zsmohylova.cz::a42f4792-6657-4d82-86e9-d7eb87da0d75" providerId="AD" clId="Web-{C7888473-1D13-82D8-751F-7531F9AC79E0}" dt="2020-10-22T16:16:28.256" v="96" actId="20577"/>
          <ac:spMkLst>
            <pc:docMk/>
            <pc:sldMk cId="3799523001" sldId="256"/>
            <ac:spMk id="3" creationId="{00000000-0000-0000-0000-000000000000}"/>
          </ac:spMkLst>
        </pc:spChg>
      </pc:sldChg>
      <pc:sldChg chg="addSp delSp modSp mod modClrScheme delDesignElem chgLayout">
        <pc:chgData name="Jitka Pokorná" userId="S::jitka.pokorna@zsmohylova.cz::a42f4792-6657-4d82-86e9-d7eb87da0d75" providerId="AD" clId="Web-{C7888473-1D13-82D8-751F-7531F9AC79E0}" dt="2020-10-22T16:10:01.263" v="41"/>
        <pc:sldMkLst>
          <pc:docMk/>
          <pc:sldMk cId="929030268" sldId="257"/>
        </pc:sldMkLst>
        <pc:spChg chg="mod ord">
          <ac:chgData name="Jitka Pokorná" userId="S::jitka.pokorna@zsmohylova.cz::a42f4792-6657-4d82-86e9-d7eb87da0d75" providerId="AD" clId="Web-{C7888473-1D13-82D8-751F-7531F9AC79E0}" dt="2020-10-22T16:10:01.263" v="41"/>
          <ac:spMkLst>
            <pc:docMk/>
            <pc:sldMk cId="929030268" sldId="257"/>
            <ac:spMk id="2" creationId="{4CA94F26-5718-4205-BF37-DFD399CFA872}"/>
          </ac:spMkLst>
        </pc:spChg>
        <pc:spChg chg="mod ord">
          <ac:chgData name="Jitka Pokorná" userId="S::jitka.pokorna@zsmohylova.cz::a42f4792-6657-4d82-86e9-d7eb87da0d75" providerId="AD" clId="Web-{C7888473-1D13-82D8-751F-7531F9AC79E0}" dt="2020-10-22T16:10:01.263" v="41"/>
          <ac:spMkLst>
            <pc:docMk/>
            <pc:sldMk cId="929030268" sldId="257"/>
            <ac:spMk id="3" creationId="{C1C6E897-2A1A-4F5C-A31B-FC06CF1AE2C5}"/>
          </ac:spMkLst>
        </pc:spChg>
        <pc:spChg chg="mod ord">
          <ac:chgData name="Jitka Pokorná" userId="S::jitka.pokorna@zsmohylova.cz::a42f4792-6657-4d82-86e9-d7eb87da0d75" providerId="AD" clId="Web-{C7888473-1D13-82D8-751F-7531F9AC79E0}" dt="2020-10-22T16:10:01.263" v="41"/>
          <ac:spMkLst>
            <pc:docMk/>
            <pc:sldMk cId="929030268" sldId="257"/>
            <ac:spMk id="4" creationId="{83B4B8A5-6783-47D7-970F-E67957E7CA20}"/>
          </ac:spMkLst>
        </pc:spChg>
        <pc:spChg chg="add">
          <ac:chgData name="Jitka Pokorná" userId="S::jitka.pokorna@zsmohylova.cz::a42f4792-6657-4d82-86e9-d7eb87da0d75" providerId="AD" clId="Web-{C7888473-1D13-82D8-751F-7531F9AC79E0}" dt="2020-10-22T16:10:01.263" v="41"/>
          <ac:spMkLst>
            <pc:docMk/>
            <pc:sldMk cId="929030268" sldId="257"/>
            <ac:spMk id="6" creationId="{46C2E80F-49A6-4372-B103-219D417A55ED}"/>
          </ac:spMkLst>
        </pc:spChg>
        <pc:spChg chg="del">
          <ac:chgData name="Jitka Pokorná" userId="S::jitka.pokorna@zsmohylova.cz::a42f4792-6657-4d82-86e9-d7eb87da0d75" providerId="AD" clId="Web-{C7888473-1D13-82D8-751F-7531F9AC79E0}" dt="2020-10-22T16:08:38.761" v="37"/>
          <ac:spMkLst>
            <pc:docMk/>
            <pc:sldMk cId="929030268" sldId="257"/>
            <ac:spMk id="16" creationId="{8CA06CD6-90CA-4C45-856C-6771339E1E22}"/>
          </ac:spMkLst>
        </pc:spChg>
        <pc:picChg chg="add del mod">
          <ac:chgData name="Jitka Pokorná" userId="S::jitka.pokorna@zsmohylova.cz::a42f4792-6657-4d82-86e9-d7eb87da0d75" providerId="AD" clId="Web-{C7888473-1D13-82D8-751F-7531F9AC79E0}" dt="2020-10-22T16:09:27.090" v="39"/>
          <ac:picMkLst>
            <pc:docMk/>
            <pc:sldMk cId="929030268" sldId="257"/>
            <ac:picMk id="5" creationId="{030D946D-9B47-463D-AB7B-FD2F7D07F325}"/>
          </ac:picMkLst>
        </pc:picChg>
        <pc:cxnChg chg="del">
          <ac:chgData name="Jitka Pokorná" userId="S::jitka.pokorna@zsmohylova.cz::a42f4792-6657-4d82-86e9-d7eb87da0d75" providerId="AD" clId="Web-{C7888473-1D13-82D8-751F-7531F9AC79E0}" dt="2020-10-22T16:08:38.761" v="37"/>
          <ac:cxnSpMkLst>
            <pc:docMk/>
            <pc:sldMk cId="929030268" sldId="257"/>
            <ac:cxnSpMk id="18" creationId="{5021601D-2758-4B15-A31C-FDA184C51B3A}"/>
          </ac:cxnSpMkLst>
        </pc:cxnChg>
      </pc:sldChg>
      <pc:sldChg chg="addSp delSp modSp">
        <pc:chgData name="Jitka Pokorná" userId="S::jitka.pokorna@zsmohylova.cz::a42f4792-6657-4d82-86e9-d7eb87da0d75" providerId="AD" clId="Web-{C7888473-1D13-82D8-751F-7531F9AC79E0}" dt="2020-10-22T16:21:03.684" v="106" actId="20577"/>
        <pc:sldMkLst>
          <pc:docMk/>
          <pc:sldMk cId="217547097" sldId="258"/>
        </pc:sldMkLst>
        <pc:spChg chg="mod">
          <ac:chgData name="Jitka Pokorná" userId="S::jitka.pokorna@zsmohylova.cz::a42f4792-6657-4d82-86e9-d7eb87da0d75" providerId="AD" clId="Web-{C7888473-1D13-82D8-751F-7531F9AC79E0}" dt="2020-10-22T16:21:03.684" v="106" actId="20577"/>
          <ac:spMkLst>
            <pc:docMk/>
            <pc:sldMk cId="217547097" sldId="258"/>
            <ac:spMk id="2" creationId="{D6EDFEE2-DBC9-4282-8BE6-9A07AB9260B8}"/>
          </ac:spMkLst>
        </pc:spChg>
        <pc:spChg chg="mod">
          <ac:chgData name="Jitka Pokorná" userId="S::jitka.pokorna@zsmohylova.cz::a42f4792-6657-4d82-86e9-d7eb87da0d75" providerId="AD" clId="Web-{C7888473-1D13-82D8-751F-7531F9AC79E0}" dt="2020-10-22T16:14:33.034" v="76" actId="1076"/>
          <ac:spMkLst>
            <pc:docMk/>
            <pc:sldMk cId="217547097" sldId="258"/>
            <ac:spMk id="3" creationId="{AFF32A3C-67EE-45E3-BDB7-494B0B90CF94}"/>
          </ac:spMkLst>
        </pc:spChg>
        <pc:spChg chg="del">
          <ac:chgData name="Jitka Pokorná" userId="S::jitka.pokorna@zsmohylova.cz::a42f4792-6657-4d82-86e9-d7eb87da0d75" providerId="AD" clId="Web-{C7888473-1D13-82D8-751F-7531F9AC79E0}" dt="2020-10-22T16:00:44.704" v="1"/>
          <ac:spMkLst>
            <pc:docMk/>
            <pc:sldMk cId="217547097" sldId="258"/>
            <ac:spMk id="23" creationId="{8C3DEBB2-D54E-470C-86B3-631BDDF6CCA6}"/>
          </ac:spMkLst>
        </pc:spChg>
        <pc:spChg chg="del">
          <ac:chgData name="Jitka Pokorná" userId="S::jitka.pokorna@zsmohylova.cz::a42f4792-6657-4d82-86e9-d7eb87da0d75" providerId="AD" clId="Web-{C7888473-1D13-82D8-751F-7531F9AC79E0}" dt="2020-10-22T16:00:44.704" v="1"/>
          <ac:spMkLst>
            <pc:docMk/>
            <pc:sldMk cId="217547097" sldId="258"/>
            <ac:spMk id="25" creationId="{268033CC-D08D-4609-83FF-2537764F4F55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5:28.147" v="28"/>
          <ac:spMkLst>
            <pc:docMk/>
            <pc:sldMk cId="217547097" sldId="258"/>
            <ac:spMk id="32" creationId="{F94AA2BD-2E3F-4B1D-8127-5744B8115311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5:28.147" v="28"/>
          <ac:spMkLst>
            <pc:docMk/>
            <pc:sldMk cId="217547097" sldId="258"/>
            <ac:spMk id="37" creationId="{4BD02261-2DC8-4AA8-9E16-7751AE892445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5:28.147" v="28"/>
          <ac:spMkLst>
            <pc:docMk/>
            <pc:sldMk cId="217547097" sldId="258"/>
            <ac:spMk id="39" creationId="{3D752CF2-2291-40B5-B462-C17B174C10BC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1:45.734" v="54"/>
          <ac:spMkLst>
            <pc:docMk/>
            <pc:sldMk cId="217547097" sldId="258"/>
            <ac:spMk id="44" creationId="{560AFAAC-EA6C-45A9-9E03-C9C9F0193B4F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1:45.734" v="54"/>
          <ac:spMkLst>
            <pc:docMk/>
            <pc:sldMk cId="217547097" sldId="258"/>
            <ac:spMk id="46" creationId="{83549E37-C86B-4401-90BD-D8BF83859F14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1:45.734" v="54"/>
          <ac:spMkLst>
            <pc:docMk/>
            <pc:sldMk cId="217547097" sldId="258"/>
            <ac:spMk id="48" creationId="{8A17784E-76D8-4521-A77D-0D2EBB923004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1:45.734" v="54"/>
          <ac:spMkLst>
            <pc:docMk/>
            <pc:sldMk cId="217547097" sldId="258"/>
            <ac:spMk id="50" creationId="{C0036C6B-F09C-4EAB-AE02-8D056EE74856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1:45.734" v="54"/>
          <ac:spMkLst>
            <pc:docMk/>
            <pc:sldMk cId="217547097" sldId="258"/>
            <ac:spMk id="52" creationId="{FC8D5885-2804-4D3C-BE31-902E4D3279B0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3:30.470" v="69"/>
          <ac:spMkLst>
            <pc:docMk/>
            <pc:sldMk cId="217547097" sldId="258"/>
            <ac:spMk id="57" creationId="{F94AA2BD-2E3F-4B1D-8127-5744B8115311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3:30.470" v="69"/>
          <ac:spMkLst>
            <pc:docMk/>
            <pc:sldMk cId="217547097" sldId="258"/>
            <ac:spMk id="59" creationId="{4BD02261-2DC8-4AA8-9E16-7751AE892445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3:30.470" v="69"/>
          <ac:spMkLst>
            <pc:docMk/>
            <pc:sldMk cId="217547097" sldId="258"/>
            <ac:spMk id="61" creationId="{3D752CF2-2291-40B5-B462-C17B174C10BC}"/>
          </ac:spMkLst>
        </pc:spChg>
        <pc:spChg chg="add">
          <ac:chgData name="Jitka Pokorná" userId="S::jitka.pokorna@zsmohylova.cz::a42f4792-6657-4d82-86e9-d7eb87da0d75" providerId="AD" clId="Web-{C7888473-1D13-82D8-751F-7531F9AC79E0}" dt="2020-10-22T16:13:30.470" v="69"/>
          <ac:spMkLst>
            <pc:docMk/>
            <pc:sldMk cId="217547097" sldId="258"/>
            <ac:spMk id="63" creationId="{F94AA2BD-2E3F-4B1D-8127-5744B8115311}"/>
          </ac:spMkLst>
        </pc:spChg>
        <pc:spChg chg="add">
          <ac:chgData name="Jitka Pokorná" userId="S::jitka.pokorna@zsmohylova.cz::a42f4792-6657-4d82-86e9-d7eb87da0d75" providerId="AD" clId="Web-{C7888473-1D13-82D8-751F-7531F9AC79E0}" dt="2020-10-22T16:13:30.470" v="69"/>
          <ac:spMkLst>
            <pc:docMk/>
            <pc:sldMk cId="217547097" sldId="258"/>
            <ac:spMk id="64" creationId="{4BD02261-2DC8-4AA8-9E16-7751AE892445}"/>
          </ac:spMkLst>
        </pc:spChg>
        <pc:spChg chg="add">
          <ac:chgData name="Jitka Pokorná" userId="S::jitka.pokorna@zsmohylova.cz::a42f4792-6657-4d82-86e9-d7eb87da0d75" providerId="AD" clId="Web-{C7888473-1D13-82D8-751F-7531F9AC79E0}" dt="2020-10-22T16:13:30.470" v="69"/>
          <ac:spMkLst>
            <pc:docMk/>
            <pc:sldMk cId="217547097" sldId="258"/>
            <ac:spMk id="65" creationId="{3D752CF2-2291-40B5-B462-C17B174C10BC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3:30.455" v="68"/>
          <ac:spMkLst>
            <pc:docMk/>
            <pc:sldMk cId="217547097" sldId="258"/>
            <ac:spMk id="66" creationId="{D2854001-B4AF-4E18-9D2E-33E37F97A82D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3:30.455" v="68"/>
          <ac:spMkLst>
            <pc:docMk/>
            <pc:sldMk cId="217547097" sldId="258"/>
            <ac:spMk id="68" creationId="{8AEA628B-C8FF-4D0B-B111-F101F580B15D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13:30.455" v="68"/>
          <ac:spMkLst>
            <pc:docMk/>
            <pc:sldMk cId="217547097" sldId="258"/>
            <ac:spMk id="70" creationId="{42663BD0-064C-40FC-A331-F49FCA9536AA}"/>
          </ac:spMkLst>
        </pc:spChg>
        <pc:picChg chg="add mod ord">
          <ac:chgData name="Jitka Pokorná" userId="S::jitka.pokorna@zsmohylova.cz::a42f4792-6657-4d82-86e9-d7eb87da0d75" providerId="AD" clId="Web-{C7888473-1D13-82D8-751F-7531F9AC79E0}" dt="2020-10-22T16:13:30.455" v="68"/>
          <ac:picMkLst>
            <pc:docMk/>
            <pc:sldMk cId="217547097" sldId="258"/>
            <ac:picMk id="4" creationId="{E08A6FAF-59C8-4BA8-B94F-63DD89393348}"/>
          </ac:picMkLst>
        </pc:picChg>
        <pc:cxnChg chg="add del">
          <ac:chgData name="Jitka Pokorná" userId="S::jitka.pokorna@zsmohylova.cz::a42f4792-6657-4d82-86e9-d7eb87da0d75" providerId="AD" clId="Web-{C7888473-1D13-82D8-751F-7531F9AC79E0}" dt="2020-10-22T16:05:09.866" v="27"/>
          <ac:cxnSpMkLst>
            <pc:docMk/>
            <pc:sldMk cId="217547097" sldId="258"/>
            <ac:cxnSpMk id="30" creationId="{A7F400EE-A8A5-48AF-B4D6-291B52C6F0B0}"/>
          </ac:cxnSpMkLst>
        </pc:cxnChg>
      </pc:sldChg>
      <pc:sldChg chg="addSp delSp modSp">
        <pc:chgData name="Jitka Pokorná" userId="S::jitka.pokorna@zsmohylova.cz::a42f4792-6657-4d82-86e9-d7eb87da0d75" providerId="AD" clId="Web-{C7888473-1D13-82D8-751F-7531F9AC79E0}" dt="2020-10-22T16:19:26.041" v="100" actId="14100"/>
        <pc:sldMkLst>
          <pc:docMk/>
          <pc:sldMk cId="235876168" sldId="259"/>
        </pc:sldMkLst>
        <pc:spChg chg="mod">
          <ac:chgData name="Jitka Pokorná" userId="S::jitka.pokorna@zsmohylova.cz::a42f4792-6657-4d82-86e9-d7eb87da0d75" providerId="AD" clId="Web-{C7888473-1D13-82D8-751F-7531F9AC79E0}" dt="2020-10-22T16:04:52.068" v="26"/>
          <ac:spMkLst>
            <pc:docMk/>
            <pc:sldMk cId="235876168" sldId="259"/>
            <ac:spMk id="2" creationId="{D1887E9D-2167-45AF-89AB-C4CC9626BEED}"/>
          </ac:spMkLst>
        </pc:spChg>
        <pc:spChg chg="mod">
          <ac:chgData name="Jitka Pokorná" userId="S::jitka.pokorna@zsmohylova.cz::a42f4792-6657-4d82-86e9-d7eb87da0d75" providerId="AD" clId="Web-{C7888473-1D13-82D8-751F-7531F9AC79E0}" dt="2020-10-22T16:14:01.065" v="72" actId="20577"/>
          <ac:spMkLst>
            <pc:docMk/>
            <pc:sldMk cId="235876168" sldId="259"/>
            <ac:spMk id="3" creationId="{A807C6E5-988F-47D4-8CFE-33960FC97F3C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52.068" v="26"/>
          <ac:spMkLst>
            <pc:docMk/>
            <pc:sldMk cId="235876168" sldId="259"/>
            <ac:spMk id="10" creationId="{AFA67CD3-AB4E-4A7A-BEB8-53C445D8C44E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52.068" v="26"/>
          <ac:spMkLst>
            <pc:docMk/>
            <pc:sldMk cId="235876168" sldId="259"/>
            <ac:spMk id="14" creationId="{339C8D78-A644-462F-B674-F440635E5353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38.615" v="21"/>
          <ac:spMkLst>
            <pc:docMk/>
            <pc:sldMk cId="235876168" sldId="259"/>
            <ac:spMk id="17" creationId="{8FC9BE17-9A7B-462D-AE50-3D8777387304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38.615" v="21"/>
          <ac:spMkLst>
            <pc:docMk/>
            <pc:sldMk cId="235876168" sldId="259"/>
            <ac:spMk id="18" creationId="{3EBE8569-6AEC-4B8C-8D53-2DE337CDBA65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22.630" v="17"/>
          <ac:spMkLst>
            <pc:docMk/>
            <pc:sldMk cId="235876168" sldId="259"/>
            <ac:spMk id="19" creationId="{8FC9BE17-9A7B-462D-AE50-3D8777387304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38.615" v="21"/>
          <ac:spMkLst>
            <pc:docMk/>
            <pc:sldMk cId="235876168" sldId="259"/>
            <ac:spMk id="20" creationId="{55D4142C-5077-457F-A6AD-3FECFDB39685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22.630" v="17"/>
          <ac:spMkLst>
            <pc:docMk/>
            <pc:sldMk cId="235876168" sldId="259"/>
            <ac:spMk id="21" creationId="{3EBE8569-6AEC-4B8C-8D53-2DE337CDBA65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38.615" v="21"/>
          <ac:spMkLst>
            <pc:docMk/>
            <pc:sldMk cId="235876168" sldId="259"/>
            <ac:spMk id="22" creationId="{7A5F0580-5EE9-419F-96EE-B6529EF6E7D0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22.630" v="17"/>
          <ac:spMkLst>
            <pc:docMk/>
            <pc:sldMk cId="235876168" sldId="259"/>
            <ac:spMk id="23" creationId="{55D4142C-5077-457F-A6AD-3FECFDB39685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47.318" v="23"/>
          <ac:spMkLst>
            <pc:docMk/>
            <pc:sldMk cId="235876168" sldId="259"/>
            <ac:spMk id="24" creationId="{560AFAAC-EA6C-45A9-9E03-C9C9F0193B4F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22.630" v="17"/>
          <ac:spMkLst>
            <pc:docMk/>
            <pc:sldMk cId="235876168" sldId="259"/>
            <ac:spMk id="25" creationId="{7A5F0580-5EE9-419F-96EE-B6529EF6E7D0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47.318" v="23"/>
          <ac:spMkLst>
            <pc:docMk/>
            <pc:sldMk cId="235876168" sldId="259"/>
            <ac:spMk id="26" creationId="{83549E37-C86B-4401-90BD-D8BF83859F14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47.318" v="23"/>
          <ac:spMkLst>
            <pc:docMk/>
            <pc:sldMk cId="235876168" sldId="259"/>
            <ac:spMk id="27" creationId="{FC8D5885-2804-4D3C-BE31-902E4D3279B0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47.318" v="23"/>
          <ac:spMkLst>
            <pc:docMk/>
            <pc:sldMk cId="235876168" sldId="259"/>
            <ac:spMk id="28" creationId="{8A17784E-76D8-4521-A77D-0D2EBB923004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47.318" v="23"/>
          <ac:spMkLst>
            <pc:docMk/>
            <pc:sldMk cId="235876168" sldId="259"/>
            <ac:spMk id="29" creationId="{C0036C6B-F09C-4EAB-AE02-8D056EE74856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52.053" v="25"/>
          <ac:spMkLst>
            <pc:docMk/>
            <pc:sldMk cId="235876168" sldId="259"/>
            <ac:spMk id="30" creationId="{6B5E2835-4E47-45B3-9CFE-732FF7B05472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52.053" v="25"/>
          <ac:spMkLst>
            <pc:docMk/>
            <pc:sldMk cId="235876168" sldId="259"/>
            <ac:spMk id="31" creationId="{5B45AD5D-AA52-4F7B-9362-576A39AD9E09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52.053" v="25"/>
          <ac:spMkLst>
            <pc:docMk/>
            <pc:sldMk cId="235876168" sldId="259"/>
            <ac:spMk id="32" creationId="{AEDD7960-4866-4399-BEF6-DD1431AB4E34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52.053" v="25"/>
          <ac:spMkLst>
            <pc:docMk/>
            <pc:sldMk cId="235876168" sldId="259"/>
            <ac:spMk id="33" creationId="{55D4142C-5077-457F-A6AD-3FECFDB39685}"/>
          </ac:spMkLst>
        </pc:spChg>
        <pc:spChg chg="add del">
          <ac:chgData name="Jitka Pokorná" userId="S::jitka.pokorna@zsmohylova.cz::a42f4792-6657-4d82-86e9-d7eb87da0d75" providerId="AD" clId="Web-{C7888473-1D13-82D8-751F-7531F9AC79E0}" dt="2020-10-22T16:04:52.053" v="25"/>
          <ac:spMkLst>
            <pc:docMk/>
            <pc:sldMk cId="235876168" sldId="259"/>
            <ac:spMk id="34" creationId="{7A5F0580-5EE9-419F-96EE-B6529EF6E7D0}"/>
          </ac:spMkLst>
        </pc:spChg>
        <pc:spChg chg="add">
          <ac:chgData name="Jitka Pokorná" userId="S::jitka.pokorna@zsmohylova.cz::a42f4792-6657-4d82-86e9-d7eb87da0d75" providerId="AD" clId="Web-{C7888473-1D13-82D8-751F-7531F9AC79E0}" dt="2020-10-22T16:04:52.068" v="26"/>
          <ac:spMkLst>
            <pc:docMk/>
            <pc:sldMk cId="235876168" sldId="259"/>
            <ac:spMk id="35" creationId="{F94AA2BD-2E3F-4B1D-8127-5744B8115311}"/>
          </ac:spMkLst>
        </pc:spChg>
        <pc:spChg chg="add">
          <ac:chgData name="Jitka Pokorná" userId="S::jitka.pokorna@zsmohylova.cz::a42f4792-6657-4d82-86e9-d7eb87da0d75" providerId="AD" clId="Web-{C7888473-1D13-82D8-751F-7531F9AC79E0}" dt="2020-10-22T16:04:52.068" v="26"/>
          <ac:spMkLst>
            <pc:docMk/>
            <pc:sldMk cId="235876168" sldId="259"/>
            <ac:spMk id="36" creationId="{4BD02261-2DC8-4AA8-9E16-7751AE892445}"/>
          </ac:spMkLst>
        </pc:spChg>
        <pc:spChg chg="add">
          <ac:chgData name="Jitka Pokorná" userId="S::jitka.pokorna@zsmohylova.cz::a42f4792-6657-4d82-86e9-d7eb87da0d75" providerId="AD" clId="Web-{C7888473-1D13-82D8-751F-7531F9AC79E0}" dt="2020-10-22T16:04:52.068" v="26"/>
          <ac:spMkLst>
            <pc:docMk/>
            <pc:sldMk cId="235876168" sldId="259"/>
            <ac:spMk id="37" creationId="{3D752CF2-2291-40B5-B462-C17B174C10BC}"/>
          </ac:spMkLst>
        </pc:spChg>
        <pc:picChg chg="add mod ord">
          <ac:chgData name="Jitka Pokorná" userId="S::jitka.pokorna@zsmohylova.cz::a42f4792-6657-4d82-86e9-d7eb87da0d75" providerId="AD" clId="Web-{C7888473-1D13-82D8-751F-7531F9AC79E0}" dt="2020-10-22T16:19:26.041" v="100" actId="14100"/>
          <ac:picMkLst>
            <pc:docMk/>
            <pc:sldMk cId="235876168" sldId="259"/>
            <ac:picMk id="4" creationId="{33DA5EAE-3FB9-456E-A9D2-CF6190A93D92}"/>
          </ac:picMkLst>
        </pc:picChg>
        <pc:picChg chg="del">
          <ac:chgData name="Jitka Pokorná" userId="S::jitka.pokorna@zsmohylova.cz::a42f4792-6657-4d82-86e9-d7eb87da0d75" providerId="AD" clId="Web-{C7888473-1D13-82D8-751F-7531F9AC79E0}" dt="2020-10-22T16:03:38.286" v="15"/>
          <ac:picMkLst>
            <pc:docMk/>
            <pc:sldMk cId="235876168" sldId="259"/>
            <ac:picMk id="7" creationId="{032E66F2-557D-4F0A-8620-B32123D5DFAE}"/>
          </ac:picMkLst>
        </pc:picChg>
        <pc:picChg chg="add del">
          <ac:chgData name="Jitka Pokorná" userId="S::jitka.pokorna@zsmohylova.cz::a42f4792-6657-4d82-86e9-d7eb87da0d75" providerId="AD" clId="Web-{C7888473-1D13-82D8-751F-7531F9AC79E0}" dt="2020-10-22T16:04:52.068" v="26"/>
          <ac:picMkLst>
            <pc:docMk/>
            <pc:sldMk cId="235876168" sldId="259"/>
            <ac:picMk id="12" creationId="{07CF545F-9C2E-4446-97CD-AD92990C2B68}"/>
          </ac:picMkLst>
        </pc:picChg>
        <pc:picChg chg="add del">
          <ac:chgData name="Jitka Pokorná" userId="S::jitka.pokorna@zsmohylova.cz::a42f4792-6657-4d82-86e9-d7eb87da0d75" providerId="AD" clId="Web-{C7888473-1D13-82D8-751F-7531F9AC79E0}" dt="2020-10-22T16:04:31.099" v="19"/>
          <ac:picMkLst>
            <pc:docMk/>
            <pc:sldMk cId="235876168" sldId="259"/>
            <ac:picMk id="16" creationId="{54DDEBDD-D8BD-41A6-8A0D-B00E3768B0F9}"/>
          </ac:picMkLst>
        </pc:picChg>
      </pc:sldChg>
      <pc:sldChg chg="addSp delSp modSp">
        <pc:chgData name="Jitka Pokorná" userId="S::jitka.pokorna@zsmohylova.cz::a42f4792-6657-4d82-86e9-d7eb87da0d75" providerId="AD" clId="Web-{C7888473-1D13-82D8-751F-7531F9AC79E0}" dt="2020-10-22T16:06:24.805" v="31"/>
        <pc:sldMkLst>
          <pc:docMk/>
          <pc:sldMk cId="3868673563" sldId="260"/>
        </pc:sldMkLst>
        <pc:spChg chg="mod">
          <ac:chgData name="Jitka Pokorná" userId="S::jitka.pokorna@zsmohylova.cz::a42f4792-6657-4d82-86e9-d7eb87da0d75" providerId="AD" clId="Web-{C7888473-1D13-82D8-751F-7531F9AC79E0}" dt="2020-10-22T16:06:24.805" v="31"/>
          <ac:spMkLst>
            <pc:docMk/>
            <pc:sldMk cId="3868673563" sldId="260"/>
            <ac:spMk id="2" creationId="{60BE8F70-3ABE-48BF-85E3-1533F7C4EFBA}"/>
          </ac:spMkLst>
        </pc:spChg>
        <pc:spChg chg="mod">
          <ac:chgData name="Jitka Pokorná" userId="S::jitka.pokorna@zsmohylova.cz::a42f4792-6657-4d82-86e9-d7eb87da0d75" providerId="AD" clId="Web-{C7888473-1D13-82D8-751F-7531F9AC79E0}" dt="2020-10-22T16:06:24.805" v="31"/>
          <ac:spMkLst>
            <pc:docMk/>
            <pc:sldMk cId="3868673563" sldId="260"/>
            <ac:spMk id="3" creationId="{0326BA74-E926-4AD2-8CAD-0DBE6CC74CE7}"/>
          </ac:spMkLst>
        </pc:spChg>
        <pc:spChg chg="del">
          <ac:chgData name="Jitka Pokorná" userId="S::jitka.pokorna@zsmohylova.cz::a42f4792-6657-4d82-86e9-d7eb87da0d75" providerId="AD" clId="Web-{C7888473-1D13-82D8-751F-7531F9AC79E0}" dt="2020-10-22T16:06:24.805" v="31"/>
          <ac:spMkLst>
            <pc:docMk/>
            <pc:sldMk cId="3868673563" sldId="260"/>
            <ac:spMk id="5" creationId="{59A309A7-1751-4ABE-A3C1-EEC40366AD89}"/>
          </ac:spMkLst>
        </pc:spChg>
        <pc:spChg chg="del">
          <ac:chgData name="Jitka Pokorná" userId="S::jitka.pokorna@zsmohylova.cz::a42f4792-6657-4d82-86e9-d7eb87da0d75" providerId="AD" clId="Web-{C7888473-1D13-82D8-751F-7531F9AC79E0}" dt="2020-10-22T16:06:24.805" v="31"/>
          <ac:spMkLst>
            <pc:docMk/>
            <pc:sldMk cId="3868673563" sldId="260"/>
            <ac:spMk id="6" creationId="{967D8EB6-EAE1-4F9C-B398-83321E287204}"/>
          </ac:spMkLst>
        </pc:spChg>
        <pc:spChg chg="add">
          <ac:chgData name="Jitka Pokorná" userId="S::jitka.pokorna@zsmohylova.cz::a42f4792-6657-4d82-86e9-d7eb87da0d75" providerId="AD" clId="Web-{C7888473-1D13-82D8-751F-7531F9AC79E0}" dt="2020-10-22T16:06:24.805" v="31"/>
          <ac:spMkLst>
            <pc:docMk/>
            <pc:sldMk cId="3868673563" sldId="260"/>
            <ac:spMk id="11" creationId="{F94AA2BD-2E3F-4B1D-8127-5744B8115311}"/>
          </ac:spMkLst>
        </pc:spChg>
        <pc:spChg chg="add">
          <ac:chgData name="Jitka Pokorná" userId="S::jitka.pokorna@zsmohylova.cz::a42f4792-6657-4d82-86e9-d7eb87da0d75" providerId="AD" clId="Web-{C7888473-1D13-82D8-751F-7531F9AC79E0}" dt="2020-10-22T16:06:24.805" v="31"/>
          <ac:spMkLst>
            <pc:docMk/>
            <pc:sldMk cId="3868673563" sldId="260"/>
            <ac:spMk id="13" creationId="{4BD02261-2DC8-4AA8-9E16-7751AE892445}"/>
          </ac:spMkLst>
        </pc:spChg>
        <pc:spChg chg="add">
          <ac:chgData name="Jitka Pokorná" userId="S::jitka.pokorna@zsmohylova.cz::a42f4792-6657-4d82-86e9-d7eb87da0d75" providerId="AD" clId="Web-{C7888473-1D13-82D8-751F-7531F9AC79E0}" dt="2020-10-22T16:06:24.805" v="31"/>
          <ac:spMkLst>
            <pc:docMk/>
            <pc:sldMk cId="3868673563" sldId="260"/>
            <ac:spMk id="15" creationId="{3D752CF2-2291-40B5-B462-C17B174C10BC}"/>
          </ac:spMkLst>
        </pc:spChg>
        <pc:picChg chg="add mod">
          <ac:chgData name="Jitka Pokorná" userId="S::jitka.pokorna@zsmohylova.cz::a42f4792-6657-4d82-86e9-d7eb87da0d75" providerId="AD" clId="Web-{C7888473-1D13-82D8-751F-7531F9AC79E0}" dt="2020-10-22T16:06:24.805" v="31"/>
          <ac:picMkLst>
            <pc:docMk/>
            <pc:sldMk cId="3868673563" sldId="260"/>
            <ac:picMk id="4" creationId="{F90E9369-0AC2-445C-BEA0-677CE79C0B98}"/>
          </ac:picMkLst>
        </pc:picChg>
        <pc:picChg chg="del">
          <ac:chgData name="Jitka Pokorná" userId="S::jitka.pokorna@zsmohylova.cz::a42f4792-6657-4d82-86e9-d7eb87da0d75" providerId="AD" clId="Web-{C7888473-1D13-82D8-751F-7531F9AC79E0}" dt="2020-10-22T16:06:14.898" v="30"/>
          <ac:picMkLst>
            <pc:docMk/>
            <pc:sldMk cId="3868673563" sldId="260"/>
            <ac:picMk id="8" creationId="{58FD4359-BBC9-4C37-9513-0481A6E285FF}"/>
          </ac:picMkLst>
        </pc:picChg>
      </pc:sldChg>
    </pc:docChg>
  </pc:docChgLst>
  <pc:docChgLst>
    <pc:chgData name="Jitka Pokorná" userId="S::jitka.pokorna@zsmohylova.cz::a42f4792-6657-4d82-86e9-d7eb87da0d75" providerId="AD" clId="Web-{E0F0F9BF-92C5-06D5-1A2B-DD2BDE7C4E81}"/>
    <pc:docChg chg="modSld">
      <pc:chgData name="Jitka Pokorná" userId="S::jitka.pokorna@zsmohylova.cz::a42f4792-6657-4d82-86e9-d7eb87da0d75" providerId="AD" clId="Web-{E0F0F9BF-92C5-06D5-1A2B-DD2BDE7C4E81}" dt="2020-10-22T21:24:30.824" v="109" actId="20577"/>
      <pc:docMkLst>
        <pc:docMk/>
      </pc:docMkLst>
      <pc:sldChg chg="modSp">
        <pc:chgData name="Jitka Pokorná" userId="S::jitka.pokorna@zsmohylova.cz::a42f4792-6657-4d82-86e9-d7eb87da0d75" providerId="AD" clId="Web-{E0F0F9BF-92C5-06D5-1A2B-DD2BDE7C4E81}" dt="2020-10-22T21:19:52.725" v="2" actId="20577"/>
        <pc:sldMkLst>
          <pc:docMk/>
          <pc:sldMk cId="929030268" sldId="257"/>
        </pc:sldMkLst>
        <pc:spChg chg="mod">
          <ac:chgData name="Jitka Pokorná" userId="S::jitka.pokorna@zsmohylova.cz::a42f4792-6657-4d82-86e9-d7eb87da0d75" providerId="AD" clId="Web-{E0F0F9BF-92C5-06D5-1A2B-DD2BDE7C4E81}" dt="2020-10-22T21:19:52.725" v="2" actId="20577"/>
          <ac:spMkLst>
            <pc:docMk/>
            <pc:sldMk cId="929030268" sldId="257"/>
            <ac:spMk id="2" creationId="{4CA94F26-5718-4205-BF37-DFD399CFA872}"/>
          </ac:spMkLst>
        </pc:spChg>
      </pc:sldChg>
      <pc:sldChg chg="modSp">
        <pc:chgData name="Jitka Pokorná" userId="S::jitka.pokorna@zsmohylova.cz::a42f4792-6657-4d82-86e9-d7eb87da0d75" providerId="AD" clId="Web-{E0F0F9BF-92C5-06D5-1A2B-DD2BDE7C4E81}" dt="2020-10-22T21:22:02.368" v="18" actId="20577"/>
        <pc:sldMkLst>
          <pc:docMk/>
          <pc:sldMk cId="235876168" sldId="259"/>
        </pc:sldMkLst>
        <pc:spChg chg="mod">
          <ac:chgData name="Jitka Pokorná" userId="S::jitka.pokorna@zsmohylova.cz::a42f4792-6657-4d82-86e9-d7eb87da0d75" providerId="AD" clId="Web-{E0F0F9BF-92C5-06D5-1A2B-DD2BDE7C4E81}" dt="2020-10-22T21:22:02.368" v="18" actId="20577"/>
          <ac:spMkLst>
            <pc:docMk/>
            <pc:sldMk cId="235876168" sldId="259"/>
            <ac:spMk id="3" creationId="{A807C6E5-988F-47D4-8CFE-33960FC97F3C}"/>
          </ac:spMkLst>
        </pc:spChg>
      </pc:sldChg>
      <pc:sldChg chg="modSp">
        <pc:chgData name="Jitka Pokorná" userId="S::jitka.pokorna@zsmohylova.cz::a42f4792-6657-4d82-86e9-d7eb87da0d75" providerId="AD" clId="Web-{E0F0F9BF-92C5-06D5-1A2B-DD2BDE7C4E81}" dt="2020-10-22T21:24:30.808" v="108" actId="20577"/>
        <pc:sldMkLst>
          <pc:docMk/>
          <pc:sldMk cId="3868673563" sldId="260"/>
        </pc:sldMkLst>
        <pc:spChg chg="mod">
          <ac:chgData name="Jitka Pokorná" userId="S::jitka.pokorna@zsmohylova.cz::a42f4792-6657-4d82-86e9-d7eb87da0d75" providerId="AD" clId="Web-{E0F0F9BF-92C5-06D5-1A2B-DD2BDE7C4E81}" dt="2020-10-22T21:24:30.808" v="108" actId="20577"/>
          <ac:spMkLst>
            <pc:docMk/>
            <pc:sldMk cId="3868673563" sldId="260"/>
            <ac:spMk id="3" creationId="{0326BA74-E926-4AD2-8CAD-0DBE6CC74CE7}"/>
          </ac:spMkLst>
        </pc:spChg>
      </pc:sldChg>
    </pc:docChg>
  </pc:docChgLst>
  <pc:docChgLst>
    <pc:chgData name="Lenka Kurtevová" userId="e3a9d124e8b4106d" providerId="LiveId" clId="{E0A86F6A-B552-4473-90BD-6A7AF811EAF9}"/>
    <pc:docChg chg="custSel modSld">
      <pc:chgData name="Lenka Kurtevová" userId="e3a9d124e8b4106d" providerId="LiveId" clId="{E0A86F6A-B552-4473-90BD-6A7AF811EAF9}" dt="2020-10-23T10:47:34.042" v="7" actId="1076"/>
      <pc:docMkLst>
        <pc:docMk/>
      </pc:docMkLst>
      <pc:sldChg chg="addSp delSp modSp mod">
        <pc:chgData name="Lenka Kurtevová" userId="e3a9d124e8b4106d" providerId="LiveId" clId="{E0A86F6A-B552-4473-90BD-6A7AF811EAF9}" dt="2020-10-23T10:47:23.045" v="3" actId="1076"/>
        <pc:sldMkLst>
          <pc:docMk/>
          <pc:sldMk cId="3799523001" sldId="256"/>
        </pc:sldMkLst>
        <pc:picChg chg="del">
          <ac:chgData name="Lenka Kurtevová" userId="e3a9d124e8b4106d" providerId="LiveId" clId="{E0A86F6A-B552-4473-90BD-6A7AF811EAF9}" dt="2020-10-23T10:46:37.237" v="1" actId="478"/>
          <ac:picMkLst>
            <pc:docMk/>
            <pc:sldMk cId="3799523001" sldId="256"/>
            <ac:picMk id="4" creationId="{E2A8BCEA-B4BC-42D3-8931-BFAB86B4BFC0}"/>
          </ac:picMkLst>
        </pc:picChg>
        <pc:picChg chg="del">
          <ac:chgData name="Lenka Kurtevová" userId="e3a9d124e8b4106d" providerId="LiveId" clId="{E0A86F6A-B552-4473-90BD-6A7AF811EAF9}" dt="2020-10-23T10:46:35.278" v="0" actId="478"/>
          <ac:picMkLst>
            <pc:docMk/>
            <pc:sldMk cId="3799523001" sldId="256"/>
            <ac:picMk id="5" creationId="{0845B0FC-29C4-4075-BC47-FB8BAD055CF5}"/>
          </ac:picMkLst>
        </pc:picChg>
        <pc:picChg chg="add mod">
          <ac:chgData name="Lenka Kurtevová" userId="e3a9d124e8b4106d" providerId="LiveId" clId="{E0A86F6A-B552-4473-90BD-6A7AF811EAF9}" dt="2020-10-23T10:47:23.045" v="3" actId="1076"/>
          <ac:picMkLst>
            <pc:docMk/>
            <pc:sldMk cId="3799523001" sldId="256"/>
            <ac:picMk id="1026" creationId="{0889EDD2-6783-4A4C-BAD4-EF70E55409BF}"/>
          </ac:picMkLst>
        </pc:picChg>
      </pc:sldChg>
      <pc:sldChg chg="addSp delSp modSp mod">
        <pc:chgData name="Lenka Kurtevová" userId="e3a9d124e8b4106d" providerId="LiveId" clId="{E0A86F6A-B552-4473-90BD-6A7AF811EAF9}" dt="2020-10-23T10:47:34.042" v="7" actId="1076"/>
        <pc:sldMkLst>
          <pc:docMk/>
          <pc:sldMk cId="1835235023" sldId="262"/>
        </pc:sldMkLst>
        <pc:picChg chg="del">
          <ac:chgData name="Lenka Kurtevová" userId="e3a9d124e8b4106d" providerId="LiveId" clId="{E0A86F6A-B552-4473-90BD-6A7AF811EAF9}" dt="2020-10-23T10:47:28.623" v="5" actId="478"/>
          <ac:picMkLst>
            <pc:docMk/>
            <pc:sldMk cId="1835235023" sldId="262"/>
            <ac:picMk id="4" creationId="{E2A8BCEA-B4BC-42D3-8931-BFAB86B4BFC0}"/>
          </ac:picMkLst>
        </pc:picChg>
        <pc:picChg chg="del">
          <ac:chgData name="Lenka Kurtevová" userId="e3a9d124e8b4106d" providerId="LiveId" clId="{E0A86F6A-B552-4473-90BD-6A7AF811EAF9}" dt="2020-10-23T10:47:26.944" v="4" actId="478"/>
          <ac:picMkLst>
            <pc:docMk/>
            <pc:sldMk cId="1835235023" sldId="262"/>
            <ac:picMk id="5" creationId="{0845B0FC-29C4-4075-BC47-FB8BAD055CF5}"/>
          </ac:picMkLst>
        </pc:picChg>
        <pc:picChg chg="add mod">
          <ac:chgData name="Lenka Kurtevová" userId="e3a9d124e8b4106d" providerId="LiveId" clId="{E0A86F6A-B552-4473-90BD-6A7AF811EAF9}" dt="2020-10-23T10:47:34.042" v="7" actId="1076"/>
          <ac:picMkLst>
            <pc:docMk/>
            <pc:sldMk cId="1835235023" sldId="262"/>
            <ac:picMk id="2050" creationId="{EEC2F0E0-D5A9-402C-9495-1EB9941AAA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>
                <a:cs typeface="Calibri Light"/>
              </a:rPr>
            </a:b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838200" y="4080309"/>
            <a:ext cx="10515600" cy="20966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5400" b="1">
                <a:cs typeface="Calibri"/>
              </a:rPr>
              <a:t> Stáž v Řecku</a:t>
            </a:r>
            <a:endParaRPr lang="en-US">
              <a:cs typeface="Calibri" panose="020F0502020204030204"/>
            </a:endParaRPr>
          </a:p>
          <a:p>
            <a:pPr algn="ctr"/>
            <a:endParaRPr lang="cs-CZ">
              <a:cs typeface="Calibri"/>
            </a:endParaRPr>
          </a:p>
          <a:p>
            <a:pPr marL="0" indent="0" algn="ctr">
              <a:buNone/>
            </a:pPr>
            <a:r>
              <a:rPr lang="cs-CZ">
                <a:cs typeface="Calibri"/>
              </a:rPr>
              <a:t>Mgr. Jitka Pokorná</a:t>
            </a:r>
          </a:p>
          <a:p>
            <a:pPr marL="0" indent="0" algn="ctr">
              <a:buNone/>
            </a:pPr>
            <a:r>
              <a:rPr lang="cs-CZ">
                <a:cs typeface="Calibri"/>
              </a:rPr>
              <a:t>18.- 21.10. 2020</a:t>
            </a:r>
          </a:p>
          <a:p>
            <a:pPr algn="ctr"/>
            <a:endParaRPr lang="cs-CZ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89EDD2-6783-4A4C-BAD4-EF70E554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6" y="228024"/>
            <a:ext cx="110680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94F26-5718-4205-BF37-DFD399CFA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Řecký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vzdělávací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systém</a:t>
            </a:r>
            <a:endParaRPr lang="en-US" b="1" kern="1200" dirty="0" err="1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E897-2A1A-4F5C-A31B-FC06CF1AE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4300" y="469900"/>
            <a:ext cx="6502400" cy="397510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 err="1">
                <a:cs typeface="Calibri"/>
              </a:rPr>
              <a:t>Předškolní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vzdělání</a:t>
            </a:r>
            <a:r>
              <a:rPr lang="en-US">
                <a:cs typeface="Calibri"/>
              </a:rPr>
              <a:t> - 2 </a:t>
            </a:r>
            <a:r>
              <a:rPr lang="en-US" err="1">
                <a:cs typeface="Calibri"/>
              </a:rPr>
              <a:t>roky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povinné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 err="1">
                <a:cs typeface="Calibri"/>
              </a:rPr>
              <a:t>Dimotiko</a:t>
            </a:r>
            <a:r>
              <a:rPr lang="en-US" b="1">
                <a:cs typeface="Calibri"/>
              </a:rPr>
              <a:t> </a:t>
            </a:r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první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stupeň</a:t>
            </a:r>
            <a:r>
              <a:rPr lang="en-US">
                <a:cs typeface="Calibri"/>
              </a:rPr>
              <a:t>      (1. - 6. </a:t>
            </a:r>
            <a:r>
              <a:rPr lang="en-US" err="1">
                <a:cs typeface="Calibri"/>
              </a:rPr>
              <a:t>třída</a:t>
            </a:r>
            <a:r>
              <a:rPr lang="en-US">
                <a:cs typeface="Calibri"/>
              </a:rPr>
              <a:t>)</a:t>
            </a:r>
          </a:p>
          <a:p>
            <a:r>
              <a:rPr lang="en-US" b="1" err="1">
                <a:cs typeface="Calibri"/>
              </a:rPr>
              <a:t>Gymnasio</a:t>
            </a:r>
            <a:r>
              <a:rPr lang="en-US" b="1">
                <a:cs typeface="Calibri"/>
              </a:rPr>
              <a:t> </a:t>
            </a:r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druhý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stupeň</a:t>
            </a:r>
            <a:r>
              <a:rPr lang="en-US">
                <a:cs typeface="Calibri"/>
              </a:rPr>
              <a:t>    (7. - 9. </a:t>
            </a:r>
            <a:r>
              <a:rPr lang="en-US" err="1">
                <a:cs typeface="Calibri"/>
              </a:rPr>
              <a:t>třída</a:t>
            </a:r>
            <a:r>
              <a:rPr lang="en-US">
                <a:cs typeface="Calibri"/>
              </a:rPr>
              <a:t>)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4B8A5-6783-47D7-970F-E67957E7C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300" y="4521200"/>
            <a:ext cx="6502400" cy="181610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b="1" err="1">
                <a:ea typeface="+mn-lt"/>
                <a:cs typeface="+mn-lt"/>
              </a:rPr>
              <a:t>Střední</a:t>
            </a:r>
            <a:r>
              <a:rPr lang="en-US" b="1">
                <a:ea typeface="+mn-lt"/>
                <a:cs typeface="+mn-lt"/>
              </a:rPr>
              <a:t> </a:t>
            </a:r>
            <a:r>
              <a:rPr lang="en-US" b="1" err="1">
                <a:ea typeface="+mn-lt"/>
                <a:cs typeface="+mn-lt"/>
              </a:rPr>
              <a:t>školy</a:t>
            </a:r>
            <a:r>
              <a:rPr lang="en-US" b="1">
                <a:ea typeface="+mn-lt"/>
                <a:cs typeface="+mn-lt"/>
              </a:rPr>
              <a:t> - </a:t>
            </a:r>
            <a:r>
              <a:rPr lang="en-US" err="1">
                <a:ea typeface="+mn-lt"/>
                <a:cs typeface="+mn-lt"/>
              </a:rPr>
              <a:t>gymnázia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nebo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technické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školy</a:t>
            </a:r>
            <a:endParaRPr lang="en-US" err="1">
              <a:cs typeface="Calibri"/>
            </a:endParaRPr>
          </a:p>
          <a:p>
            <a:r>
              <a:rPr lang="en-US" b="1" err="1">
                <a:ea typeface="+mn-lt"/>
                <a:cs typeface="+mn-lt"/>
              </a:rPr>
              <a:t>Vysoké</a:t>
            </a:r>
            <a:r>
              <a:rPr lang="en-US" b="1">
                <a:ea typeface="+mn-lt"/>
                <a:cs typeface="+mn-lt"/>
              </a:rPr>
              <a:t> </a:t>
            </a:r>
            <a:r>
              <a:rPr lang="en-US" b="1" err="1">
                <a:ea typeface="+mn-lt"/>
                <a:cs typeface="+mn-lt"/>
              </a:rPr>
              <a:t>školy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03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DFEE2-DBC9-4282-8BE6-9A07AB92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49" y="1217196"/>
            <a:ext cx="4485861" cy="1088136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800">
                <a:cs typeface="Calibri Light"/>
              </a:rPr>
            </a:br>
            <a:r>
              <a:rPr lang="en-US" sz="3200" err="1">
                <a:cs typeface="Calibri Light"/>
              </a:rPr>
              <a:t>Interkulturní</a:t>
            </a:r>
            <a:r>
              <a:rPr lang="en-US" sz="3200">
                <a:cs typeface="Calibri Light"/>
              </a:rPr>
              <a:t> gymnázium</a:t>
            </a:r>
            <a:br>
              <a:rPr lang="en-US" sz="3200">
                <a:cs typeface="Calibri Light"/>
              </a:rPr>
            </a:br>
            <a:br>
              <a:rPr lang="en-US" sz="2800">
                <a:cs typeface="+mj-lt"/>
              </a:rPr>
            </a:br>
            <a:r>
              <a:rPr lang="en-US" sz="1000">
                <a:ea typeface="+mj-lt"/>
                <a:cs typeface="+mj-lt"/>
              </a:rPr>
              <a:t>Ηπείρου 4, ΤΚ:10433, </a:t>
            </a:r>
            <a:r>
              <a:rPr lang="en-US" sz="1000" err="1">
                <a:ea typeface="+mj-lt"/>
                <a:cs typeface="+mj-lt"/>
              </a:rPr>
              <a:t>Αθήν</a:t>
            </a:r>
            <a:r>
              <a:rPr lang="en-US" sz="1000">
                <a:ea typeface="+mj-lt"/>
                <a:cs typeface="+mj-lt"/>
              </a:rPr>
              <a:t>α</a:t>
            </a:r>
            <a:endParaRPr lang="en-US" sz="1000">
              <a:cs typeface="Calibri Light"/>
            </a:endParaRPr>
          </a:p>
          <a:p>
            <a:endParaRPr lang="en-US" sz="1100">
              <a:cs typeface="Calibri Light"/>
            </a:endParaRPr>
          </a:p>
        </p:txBody>
      </p:sp>
      <p:sp>
        <p:nvSpPr>
          <p:cNvPr id="64" name="Rectangle 6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32A3C-67EE-45E3-BDB7-494B0B90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41" y="2490007"/>
            <a:ext cx="4498848" cy="35844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err="1">
                <a:cs typeface="Calibri"/>
              </a:rPr>
              <a:t>Škola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typu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gymnasio</a:t>
            </a:r>
            <a:r>
              <a:rPr lang="en-US" sz="1600">
                <a:cs typeface="Calibri"/>
              </a:rPr>
              <a:t> (7. - 9. </a:t>
            </a:r>
            <a:r>
              <a:rPr lang="en-US" sz="1600" err="1">
                <a:cs typeface="Calibri"/>
              </a:rPr>
              <a:t>ročník</a:t>
            </a:r>
            <a:r>
              <a:rPr lang="en-US" sz="1600">
                <a:cs typeface="Calibri"/>
              </a:rPr>
              <a:t>)</a:t>
            </a:r>
          </a:p>
          <a:p>
            <a:r>
              <a:rPr lang="en-US" sz="1600">
                <a:cs typeface="Calibri"/>
              </a:rPr>
              <a:t>V </a:t>
            </a:r>
            <a:r>
              <a:rPr lang="en-US" sz="1600" err="1">
                <a:cs typeface="Calibri"/>
              </a:rPr>
              <a:t>centru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Athén</a:t>
            </a:r>
            <a:r>
              <a:rPr lang="en-US" sz="1600">
                <a:cs typeface="Calibri"/>
              </a:rPr>
              <a:t>, v </a:t>
            </a:r>
            <a:r>
              <a:rPr lang="en-US" sz="1600" err="1">
                <a:cs typeface="Calibri"/>
              </a:rPr>
              <a:t>multikulturní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oblasti</a:t>
            </a:r>
            <a:endParaRPr lang="en-US" sz="1600">
              <a:cs typeface="Calibri"/>
            </a:endParaRPr>
          </a:p>
          <a:p>
            <a:r>
              <a:rPr lang="en-US" sz="1600" err="1">
                <a:cs typeface="Calibri"/>
              </a:rPr>
              <a:t>Cca</a:t>
            </a:r>
            <a:r>
              <a:rPr lang="en-US" sz="1600">
                <a:cs typeface="Calibri"/>
              </a:rPr>
              <a:t> 200 </a:t>
            </a:r>
            <a:r>
              <a:rPr lang="en-US" sz="1600" err="1">
                <a:cs typeface="Calibri"/>
              </a:rPr>
              <a:t>dětí</a:t>
            </a:r>
            <a:r>
              <a:rPr lang="en-US" sz="1600">
                <a:cs typeface="Calibri"/>
              </a:rPr>
              <a:t> v 9 </a:t>
            </a:r>
            <a:r>
              <a:rPr lang="en-US" sz="1600" err="1">
                <a:cs typeface="Calibri"/>
              </a:rPr>
              <a:t>třídách</a:t>
            </a:r>
            <a:endParaRPr lang="en-US" sz="1600">
              <a:cs typeface="Calibri"/>
            </a:endParaRPr>
          </a:p>
          <a:p>
            <a:r>
              <a:rPr lang="en-US" sz="1600" err="1">
                <a:cs typeface="Calibri"/>
              </a:rPr>
              <a:t>Žáci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mnoha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národností</a:t>
            </a:r>
            <a:r>
              <a:rPr lang="en-US" sz="1600">
                <a:cs typeface="Calibri"/>
              </a:rPr>
              <a:t> (</a:t>
            </a:r>
            <a:r>
              <a:rPr lang="en-US" sz="1600" err="1">
                <a:cs typeface="Calibri"/>
              </a:rPr>
              <a:t>Arménie</a:t>
            </a:r>
            <a:r>
              <a:rPr lang="en-US" sz="1600">
                <a:cs typeface="Calibri"/>
              </a:rPr>
              <a:t>, </a:t>
            </a:r>
            <a:r>
              <a:rPr lang="en-US" sz="1600" err="1">
                <a:cs typeface="Calibri"/>
              </a:rPr>
              <a:t>Irán</a:t>
            </a:r>
            <a:r>
              <a:rPr lang="en-US" sz="1600">
                <a:cs typeface="Calibri"/>
              </a:rPr>
              <a:t>, </a:t>
            </a:r>
            <a:r>
              <a:rPr lang="en-US" sz="1600" err="1">
                <a:cs typeface="Calibri"/>
              </a:rPr>
              <a:t>Afganistán</a:t>
            </a:r>
            <a:r>
              <a:rPr lang="en-US" sz="1600">
                <a:cs typeface="Calibri"/>
              </a:rPr>
              <a:t>, </a:t>
            </a:r>
            <a:r>
              <a:rPr lang="en-US" sz="1600" err="1">
                <a:cs typeface="Calibri"/>
              </a:rPr>
              <a:t>Sudán</a:t>
            </a:r>
            <a:r>
              <a:rPr lang="en-US" sz="1600">
                <a:cs typeface="Calibri"/>
              </a:rPr>
              <a:t>, </a:t>
            </a:r>
            <a:r>
              <a:rPr lang="en-US" sz="1600" err="1">
                <a:cs typeface="Calibri"/>
              </a:rPr>
              <a:t>Bangladéš</a:t>
            </a:r>
            <a:r>
              <a:rPr lang="en-US" sz="1600">
                <a:cs typeface="Calibri"/>
              </a:rPr>
              <a:t>, </a:t>
            </a:r>
            <a:r>
              <a:rPr lang="en-US" sz="1600" err="1">
                <a:cs typeface="Calibri"/>
              </a:rPr>
              <a:t>Filipíny</a:t>
            </a:r>
            <a:r>
              <a:rPr lang="en-US" sz="1600">
                <a:cs typeface="Calibri"/>
              </a:rPr>
              <a:t>...</a:t>
            </a:r>
            <a:r>
              <a:rPr lang="en-US" sz="1600" err="1">
                <a:cs typeface="Calibri"/>
              </a:rPr>
              <a:t>řečtí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žáci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jsou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ve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výrazné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menšině</a:t>
            </a:r>
            <a:r>
              <a:rPr lang="en-US" sz="1600">
                <a:cs typeface="Calibri"/>
              </a:rPr>
              <a:t>)</a:t>
            </a:r>
          </a:p>
          <a:p>
            <a:r>
              <a:rPr lang="en-US" sz="1600">
                <a:cs typeface="Calibri"/>
              </a:rPr>
              <a:t>Mnoho </a:t>
            </a:r>
            <a:r>
              <a:rPr lang="en-US" sz="1600" err="1">
                <a:cs typeface="Calibri"/>
              </a:rPr>
              <a:t>přistěhovaleckých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rodin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využívá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Řecko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jen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jako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bránu</a:t>
            </a:r>
            <a:r>
              <a:rPr lang="en-US" sz="1600">
                <a:cs typeface="Calibri"/>
              </a:rPr>
              <a:t> do </a:t>
            </a:r>
            <a:r>
              <a:rPr lang="en-US" sz="1600" err="1">
                <a:cs typeface="Calibri"/>
              </a:rPr>
              <a:t>Evropy</a:t>
            </a:r>
            <a:r>
              <a:rPr lang="en-US" sz="1600">
                <a:cs typeface="Calibri"/>
              </a:rPr>
              <a:t>- </a:t>
            </a:r>
            <a:r>
              <a:rPr lang="en-US" sz="1600" err="1">
                <a:cs typeface="Calibri"/>
              </a:rPr>
              <a:t>žáci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často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přicházejí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i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odcházejí</a:t>
            </a:r>
            <a:r>
              <a:rPr lang="en-US" sz="1600">
                <a:cs typeface="Calibri"/>
              </a:rPr>
              <a:t> </a:t>
            </a:r>
          </a:p>
          <a:p>
            <a:r>
              <a:rPr lang="en-US" sz="1600" err="1">
                <a:cs typeface="Calibri"/>
              </a:rPr>
              <a:t>Učitelé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vyučují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žáky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nejen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řečtině</a:t>
            </a:r>
            <a:r>
              <a:rPr lang="en-US" sz="1600">
                <a:cs typeface="Calibri"/>
              </a:rPr>
              <a:t> a </a:t>
            </a:r>
            <a:r>
              <a:rPr lang="en-US" sz="1600" err="1">
                <a:cs typeface="Calibri"/>
              </a:rPr>
              <a:t>řeckým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školním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předmětům</a:t>
            </a:r>
            <a:r>
              <a:rPr lang="en-US" sz="1600">
                <a:cs typeface="Calibri"/>
              </a:rPr>
              <a:t>, ale </a:t>
            </a:r>
            <a:r>
              <a:rPr lang="en-US" sz="1600" err="1">
                <a:cs typeface="Calibri"/>
              </a:rPr>
              <a:t>představují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jim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i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evropskou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kulturu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jako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takovou</a:t>
            </a:r>
            <a:r>
              <a:rPr lang="en-US" sz="1600">
                <a:cs typeface="Calibri"/>
              </a:rPr>
              <a:t>, aby se </a:t>
            </a:r>
            <a:r>
              <a:rPr lang="en-US" sz="1600" err="1">
                <a:cs typeface="Calibri"/>
              </a:rPr>
              <a:t>časem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snáze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zapojili</a:t>
            </a:r>
            <a:r>
              <a:rPr lang="en-US" sz="1600">
                <a:cs typeface="Calibri"/>
              </a:rPr>
              <a:t> do </a:t>
            </a:r>
            <a:r>
              <a:rPr lang="en-US" sz="1600" err="1">
                <a:cs typeface="Calibri"/>
              </a:rPr>
              <a:t>života</a:t>
            </a:r>
            <a:r>
              <a:rPr lang="en-US" sz="1600">
                <a:cs typeface="Calibri"/>
              </a:rPr>
              <a:t> v </a:t>
            </a:r>
            <a:r>
              <a:rPr lang="en-US" sz="1600" err="1">
                <a:cs typeface="Calibri"/>
              </a:rPr>
              <a:t>některé</a:t>
            </a:r>
            <a:r>
              <a:rPr lang="en-US" sz="1600">
                <a:cs typeface="Calibri"/>
              </a:rPr>
              <a:t> z </a:t>
            </a:r>
            <a:r>
              <a:rPr lang="en-US" sz="1600" err="1">
                <a:cs typeface="Calibri"/>
              </a:rPr>
              <a:t>evropských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zemí</a:t>
            </a:r>
            <a:r>
              <a:rPr lang="en-US" sz="1600">
                <a:cs typeface="Calibri"/>
              </a:rPr>
              <a:t> </a:t>
            </a:r>
          </a:p>
          <a:p>
            <a:r>
              <a:rPr lang="en-US" sz="1600" err="1">
                <a:cs typeface="Calibri"/>
              </a:rPr>
              <a:t>Škola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má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dlouholetou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tradici</a:t>
            </a:r>
            <a:r>
              <a:rPr lang="en-US" sz="1600">
                <a:cs typeface="Calibri"/>
              </a:rPr>
              <a:t> (</a:t>
            </a:r>
            <a:r>
              <a:rPr lang="en-US" sz="1600" err="1">
                <a:cs typeface="Calibri"/>
              </a:rPr>
              <a:t>cca</a:t>
            </a:r>
            <a:r>
              <a:rPr lang="en-US" sz="1600">
                <a:cs typeface="Calibri"/>
              </a:rPr>
              <a:t> 20 let)</a:t>
            </a:r>
          </a:p>
          <a:p>
            <a:endParaRPr lang="en-US" sz="1600">
              <a:cs typeface="Calibri"/>
            </a:endParaRPr>
          </a:p>
          <a:p>
            <a:endParaRPr lang="en-US" sz="16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8A6FAF-59C8-4BA8-B94F-63DD89393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15" r="-2" b="1266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4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87E9D-2167-45AF-89AB-C4CC9626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>
                <a:cs typeface="Calibri Light"/>
              </a:rPr>
              <a:t>Metody práce s OMJ</a:t>
            </a:r>
            <a:endParaRPr lang="en-US" sz="3400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C6E5-988F-47D4-8CFE-33960FC97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ea typeface="+mn-lt"/>
                <a:cs typeface="+mn-lt"/>
              </a:rPr>
              <a:t>CLIL</a:t>
            </a:r>
            <a:r>
              <a:rPr lang="en-US" sz="1800" dirty="0">
                <a:ea typeface="+mn-lt"/>
                <a:cs typeface="+mn-lt"/>
              </a:rPr>
              <a:t>- Content Language Integrated Learning</a:t>
            </a:r>
            <a:endParaRPr lang="en-US" sz="1800" dirty="0">
              <a:cs typeface="Calibri"/>
            </a:endParaRPr>
          </a:p>
          <a:p>
            <a:r>
              <a:rPr lang="en-US" sz="1800" b="1" dirty="0">
                <a:ea typeface="+mn-lt"/>
                <a:cs typeface="+mn-lt"/>
              </a:rPr>
              <a:t>Differentiated Instruction</a:t>
            </a:r>
            <a:r>
              <a:rPr lang="en-US" sz="1800" dirty="0">
                <a:ea typeface="+mn-lt"/>
                <a:cs typeface="+mn-lt"/>
              </a:rPr>
              <a:t> (</a:t>
            </a:r>
            <a:r>
              <a:rPr lang="en-US" sz="1800" dirty="0" err="1">
                <a:ea typeface="+mn-lt"/>
                <a:cs typeface="+mn-lt"/>
              </a:rPr>
              <a:t>zadávání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úkolů</a:t>
            </a:r>
            <a:r>
              <a:rPr lang="en-US" sz="1800" dirty="0">
                <a:ea typeface="+mn-lt"/>
                <a:cs typeface="+mn-lt"/>
              </a:rPr>
              <a:t> v </a:t>
            </a:r>
            <a:r>
              <a:rPr lang="en-US" sz="1800" dirty="0" err="1">
                <a:ea typeface="+mn-lt"/>
                <a:cs typeface="+mn-lt"/>
              </a:rPr>
              <a:t>několika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různých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úrovních</a:t>
            </a:r>
            <a:r>
              <a:rPr lang="en-US" sz="1800" dirty="0">
                <a:ea typeface="+mn-lt"/>
                <a:cs typeface="+mn-lt"/>
              </a:rPr>
              <a:t>)</a:t>
            </a:r>
            <a:endParaRPr lang="en-US" sz="1800" dirty="0">
              <a:cs typeface="Calibri"/>
            </a:endParaRPr>
          </a:p>
          <a:p>
            <a:r>
              <a:rPr lang="en-US" sz="1800" b="1" dirty="0" err="1">
                <a:cs typeface="Calibri"/>
              </a:rPr>
              <a:t>Vizualizace</a:t>
            </a:r>
            <a:r>
              <a:rPr lang="en-US" sz="1800" b="1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učebních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materiálů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cs typeface="Calibri"/>
              </a:rPr>
              <a:t>Výrazná</a:t>
            </a:r>
            <a:r>
              <a:rPr lang="en-US" sz="1800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mimika</a:t>
            </a:r>
            <a:r>
              <a:rPr lang="en-US" sz="1800" b="1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a </a:t>
            </a:r>
            <a:r>
              <a:rPr lang="en-US" sz="1800" b="1" dirty="0" err="1">
                <a:cs typeface="Calibri"/>
              </a:rPr>
              <a:t>gestikulace</a:t>
            </a:r>
            <a:endParaRPr lang="en-US" sz="1800" b="1" dirty="0">
              <a:cs typeface="Calibri"/>
            </a:endParaRPr>
          </a:p>
          <a:p>
            <a:r>
              <a:rPr lang="en-US" sz="1800" b="1" dirty="0" err="1">
                <a:cs typeface="Calibri"/>
              </a:rPr>
              <a:t>Využití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angličtiny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jako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mezinárodního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komunikačního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jazyka</a:t>
            </a:r>
            <a:endParaRPr lang="en-US" sz="1800" dirty="0">
              <a:cs typeface="Calibri"/>
            </a:endParaRPr>
          </a:p>
          <a:p>
            <a:r>
              <a:rPr lang="en-US" sz="1800" b="1" dirty="0" err="1">
                <a:cs typeface="Calibri"/>
              </a:rPr>
              <a:t>Výtvané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techniky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podporující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emoční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rozvoj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žáků</a:t>
            </a:r>
            <a:endParaRPr lang="en-US" sz="1800" dirty="0">
              <a:cs typeface="Calibri"/>
            </a:endParaRPr>
          </a:p>
          <a:p>
            <a:r>
              <a:rPr lang="en-US" sz="1800" b="1" dirty="0" err="1">
                <a:cs typeface="Calibri"/>
              </a:rPr>
              <a:t>Zapojování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jednotlivých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mateřských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jazyků</a:t>
            </a:r>
            <a:r>
              <a:rPr lang="en-US" sz="1800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žáků</a:t>
            </a:r>
            <a:r>
              <a:rPr lang="en-US" sz="1800" b="1" dirty="0">
                <a:cs typeface="Calibri"/>
              </a:rPr>
              <a:t> </a:t>
            </a:r>
            <a:r>
              <a:rPr lang="en-US" sz="1800" dirty="0">
                <a:cs typeface="Calibri"/>
              </a:rPr>
              <a:t>(</a:t>
            </a:r>
            <a:r>
              <a:rPr lang="en-US" sz="1800" dirty="0" err="1">
                <a:cs typeface="Calibri"/>
              </a:rPr>
              <a:t>např</a:t>
            </a:r>
            <a:r>
              <a:rPr lang="en-US" sz="1800" dirty="0">
                <a:cs typeface="Calibri"/>
              </a:rPr>
              <a:t>. </a:t>
            </a:r>
            <a:r>
              <a:rPr lang="en-US" sz="1800" dirty="0" err="1">
                <a:cs typeface="Calibri"/>
              </a:rPr>
              <a:t>jedno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slovo</a:t>
            </a:r>
            <a:r>
              <a:rPr lang="en-US" sz="1800" dirty="0">
                <a:cs typeface="Calibri"/>
              </a:rPr>
              <a:t> se </a:t>
            </a:r>
            <a:r>
              <a:rPr lang="en-US" sz="1800" dirty="0" err="1">
                <a:cs typeface="Calibri"/>
              </a:rPr>
              <a:t>přeloží</a:t>
            </a:r>
            <a:r>
              <a:rPr lang="en-US" sz="1800" dirty="0">
                <a:cs typeface="Calibri"/>
              </a:rPr>
              <a:t> do </a:t>
            </a:r>
            <a:r>
              <a:rPr lang="en-US" sz="1800" dirty="0" err="1">
                <a:cs typeface="Calibri"/>
              </a:rPr>
              <a:t>všech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jazyků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které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děti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třídě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ovládají</a:t>
            </a:r>
            <a:r>
              <a:rPr lang="en-US" sz="1800" dirty="0">
                <a:cs typeface="Calibri"/>
              </a:rPr>
              <a:t>)</a:t>
            </a:r>
          </a:p>
          <a:p>
            <a:endParaRPr lang="en-US" sz="18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DA5EAE-3FB9-456E-A9D2-CF6190A93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16"/>
          <a:stretch/>
        </p:blipFill>
        <p:spPr>
          <a:xfrm>
            <a:off x="4890659" y="574"/>
            <a:ext cx="7301480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7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E8F70-3ABE-48BF-85E3-1533F7C4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>
                <a:cs typeface="Calibri Light"/>
              </a:rPr>
              <a:t>Které z metod využiji ve své praxi?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BA74-E926-4AD2-8CAD-0DBE6CC74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CLIL</a:t>
            </a:r>
          </a:p>
          <a:p>
            <a:r>
              <a:rPr lang="en-US" sz="1800" dirty="0" err="1">
                <a:cs typeface="Calibri"/>
              </a:rPr>
              <a:t>Překlad</a:t>
            </a:r>
            <a:r>
              <a:rPr lang="en-US" sz="1800" dirty="0">
                <a:cs typeface="Calibri"/>
              </a:rPr>
              <a:t> do </a:t>
            </a:r>
            <a:r>
              <a:rPr lang="en-US" sz="1800" dirty="0" err="1">
                <a:cs typeface="Calibri"/>
              </a:rPr>
              <a:t>jednotlivých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mateřských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jazyků</a:t>
            </a:r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</a:rPr>
              <a:t>Differentiated Instruction</a:t>
            </a:r>
          </a:p>
          <a:p>
            <a:r>
              <a:rPr lang="en-US" sz="1800" dirty="0" err="1">
                <a:cs typeface="Calibri"/>
              </a:rPr>
              <a:t>Vizualizace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učebních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materiálů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cs typeface="Calibri"/>
              </a:rPr>
              <a:t>Využívání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angličtiny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jako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mezinárodního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komunikačního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jazyka</a:t>
            </a:r>
            <a:r>
              <a:rPr lang="en-US" sz="1800" dirty="0">
                <a:cs typeface="Calibri"/>
              </a:rPr>
              <a:t> </a:t>
            </a:r>
          </a:p>
          <a:p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90E9369-0AC2-445C-BEA0-677CE79C0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7" r="17140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67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>
                <a:cs typeface="Calibri Light"/>
              </a:rPr>
            </a:b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838200" y="4080309"/>
            <a:ext cx="10515600" cy="209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cs-CZ">
              <a:cs typeface="Calibri"/>
            </a:endParaRPr>
          </a:p>
          <a:p>
            <a:pPr marL="0" indent="0" algn="ctr">
              <a:buNone/>
            </a:pPr>
            <a:r>
              <a:rPr lang="cs-CZ">
                <a:cs typeface="Calibri"/>
              </a:rPr>
              <a:t>Děkuji za pozornost.</a:t>
            </a:r>
          </a:p>
          <a:p>
            <a:pPr algn="ctr"/>
            <a:endParaRPr lang="cs-CZ"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C2F0E0-D5A9-402C-9495-1EB9941A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" y="511175"/>
            <a:ext cx="110680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35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Širokoúhlá obrazovka</PresentationFormat>
  <Paragraphs>39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systému Office</vt:lpstr>
      <vt:lpstr> </vt:lpstr>
      <vt:lpstr>Řecký vzdělávací systém</vt:lpstr>
      <vt:lpstr> Interkulturní gymnázium  Ηπείρου 4, ΤΚ:10433, Αθήνα </vt:lpstr>
      <vt:lpstr>Metody práce s OMJ</vt:lpstr>
      <vt:lpstr>Které z metod využiji ve své praxi?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Lenka Kurtevová</cp:lastModifiedBy>
  <cp:revision>31</cp:revision>
  <dcterms:created xsi:type="dcterms:W3CDTF">2020-10-22T14:10:51Z</dcterms:created>
  <dcterms:modified xsi:type="dcterms:W3CDTF">2020-10-23T10:47:46Z</dcterms:modified>
</cp:coreProperties>
</file>