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8" r:id="rId4"/>
    <p:sldId id="260" r:id="rId5"/>
    <p:sldId id="261" r:id="rId6"/>
    <p:sldId id="262" r:id="rId7"/>
    <p:sldId id="264" r:id="rId8"/>
    <p:sldId id="27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Projekt VODA a LES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PRÁCE DĚTÍ Z 2.B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1085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SNĚŽENKY A KRÁLÍČCI - TONDA</a:t>
            </a:r>
            <a:endParaRPr lang="cs-CZ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121" y="2560638"/>
            <a:ext cx="4408958" cy="330993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685" y="2560638"/>
            <a:ext cx="4408129" cy="3309937"/>
          </a:xfrm>
        </p:spPr>
      </p:pic>
    </p:spTree>
    <p:extLst>
      <p:ext uri="{BB962C8B-B14F-4D97-AF65-F5344CB8AC3E}">
        <p14:creationId xmlns:p14="http://schemas.microsoft.com/office/powerpoint/2010/main" val="366383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ZAČÁTEK JARA NA ŠUMAVĚ - HONZÍK</a:t>
            </a:r>
            <a:endParaRPr lang="cs-CZ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455818"/>
            <a:ext cx="5446214" cy="372726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523" y="2455818"/>
            <a:ext cx="2802419" cy="3727268"/>
          </a:xfrm>
        </p:spPr>
      </p:pic>
    </p:spTree>
    <p:extLst>
      <p:ext uri="{BB962C8B-B14F-4D97-AF65-F5344CB8AC3E}">
        <p14:creationId xmlns:p14="http://schemas.microsoft.com/office/powerpoint/2010/main" val="2503188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ŽABKY V PŘÍRODĚ - MADLENKA</a:t>
            </a:r>
            <a:endParaRPr lang="cs-CZ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31814" y="2438399"/>
            <a:ext cx="4932407" cy="358793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438400"/>
            <a:ext cx="4978309" cy="3587931"/>
          </a:xfrm>
        </p:spPr>
      </p:pic>
    </p:spTree>
    <p:extLst>
      <p:ext uri="{BB962C8B-B14F-4D97-AF65-F5344CB8AC3E}">
        <p14:creationId xmlns:p14="http://schemas.microsoft.com/office/powerpoint/2010/main" val="1105290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JARNÍ ÚLOVKY KVĚTIN - RADIM</a:t>
            </a:r>
            <a:endParaRPr lang="cs-CZ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1046" y="2710024"/>
            <a:ext cx="3779519" cy="323628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1379" y="2738124"/>
            <a:ext cx="3779521" cy="3180086"/>
          </a:xfrm>
        </p:spPr>
      </p:pic>
    </p:spTree>
    <p:extLst>
      <p:ext uri="{BB962C8B-B14F-4D97-AF65-F5344CB8AC3E}">
        <p14:creationId xmlns:p14="http://schemas.microsoft.com/office/powerpoint/2010/main" val="502994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PUTOVÁNÍ PO NAUČNÉ STEZCE - BEA</a:t>
            </a:r>
            <a:endParaRPr lang="cs-CZ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" y="2560638"/>
            <a:ext cx="5111932" cy="3605031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429691"/>
            <a:ext cx="5047978" cy="3735977"/>
          </a:xfrm>
        </p:spPr>
      </p:pic>
    </p:spTree>
    <p:extLst>
      <p:ext uri="{BB962C8B-B14F-4D97-AF65-F5344CB8AC3E}">
        <p14:creationId xmlns:p14="http://schemas.microsoft.com/office/powerpoint/2010/main" val="4292995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POKUS : LÁVOVÁ LAMPA - HONZÍK</a:t>
            </a:r>
            <a:endParaRPr lang="cs-CZ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024" y="2438400"/>
            <a:ext cx="3257006" cy="3796937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89" y="2438400"/>
            <a:ext cx="3587931" cy="3796937"/>
          </a:xfrm>
        </p:spPr>
      </p:pic>
    </p:spTree>
    <p:extLst>
      <p:ext uri="{BB962C8B-B14F-4D97-AF65-F5344CB8AC3E}">
        <p14:creationId xmlns:p14="http://schemas.microsoft.com/office/powerpoint/2010/main" val="2202037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POKUS : PAPÍROVÁ KVĚTINA A VODA - SÁRA</a:t>
            </a:r>
            <a:endParaRPr lang="cs-C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9448" y="444139"/>
            <a:ext cx="3701145" cy="7741919"/>
          </a:xfrm>
        </p:spPr>
      </p:pic>
    </p:spTree>
    <p:extLst>
      <p:ext uri="{BB962C8B-B14F-4D97-AF65-F5344CB8AC3E}">
        <p14:creationId xmlns:p14="http://schemas.microsoft.com/office/powerpoint/2010/main" val="930818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247</TotalTime>
  <Words>49</Words>
  <Application>Microsoft Office PowerPoint</Application>
  <PresentationFormat>Widescreen</PresentationFormat>
  <Paragraphs>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Garamond</vt:lpstr>
      <vt:lpstr>Organic</vt:lpstr>
      <vt:lpstr>Projekt VODA a LES</vt:lpstr>
      <vt:lpstr>SNĚŽENKY A KRÁLÍČCI - TONDA</vt:lpstr>
      <vt:lpstr>ZAČÁTEK JARA NA ŠUMAVĚ - HONZÍK</vt:lpstr>
      <vt:lpstr>ŽABKY V PŘÍRODĚ - MADLENKA</vt:lpstr>
      <vt:lpstr>JARNÍ ÚLOVKY KVĚTIN - RADIM</vt:lpstr>
      <vt:lpstr>PUTOVÁNÍ PO NAUČNÉ STEZCE - BEA</vt:lpstr>
      <vt:lpstr>POKUS : LÁVOVÁ LAMPA - HONZÍK</vt:lpstr>
      <vt:lpstr>POKUS : PAPÍROVÁ KVĚTINA A VODA - SÁRA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VODA a LES</dc:title>
  <dc:creator>Uživatel systému Windows</dc:creator>
  <cp:lastModifiedBy>Uživatel systému Windows</cp:lastModifiedBy>
  <cp:revision>13</cp:revision>
  <dcterms:created xsi:type="dcterms:W3CDTF">2021-04-03T15:32:43Z</dcterms:created>
  <dcterms:modified xsi:type="dcterms:W3CDTF">2021-04-07T11:34:29Z</dcterms:modified>
</cp:coreProperties>
</file>