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6E19F26-F755-42C1-A3B1-BB08E6835F45}">
          <p14:sldIdLst>
            <p14:sldId id="256"/>
          </p14:sldIdLst>
        </p14:section>
        <p14:section name="Oddíl bez názvu" id="{3B966343-6A8F-4C05-819B-2B8893034BAF}">
          <p14:sldIdLst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C5CFB5-4EBC-492A-9D67-C21685715C7F}" v="1" dt="2021-04-07T06:28:16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Jiránková" userId="155c37b0-6bea-443a-bf31-357a8ac677e6" providerId="ADAL" clId="{5FC5CFB5-4EBC-492A-9D67-C21685715C7F}"/>
    <pc:docChg chg="undo custSel addSld delSld modSld addSection modSection">
      <pc:chgData name="Petra Jiránková" userId="155c37b0-6bea-443a-bf31-357a8ac677e6" providerId="ADAL" clId="{5FC5CFB5-4EBC-492A-9D67-C21685715C7F}" dt="2021-04-07T10:29:43.155" v="131" actId="122"/>
      <pc:docMkLst>
        <pc:docMk/>
      </pc:docMkLst>
      <pc:sldChg chg="add del">
        <pc:chgData name="Petra Jiránková" userId="155c37b0-6bea-443a-bf31-357a8ac677e6" providerId="ADAL" clId="{5FC5CFB5-4EBC-492A-9D67-C21685715C7F}" dt="2021-04-07T10:24:14.937" v="21" actId="2696"/>
        <pc:sldMkLst>
          <pc:docMk/>
          <pc:sldMk cId="758945111" sldId="256"/>
        </pc:sldMkLst>
      </pc:sldChg>
      <pc:sldChg chg="modSp add del mod">
        <pc:chgData name="Petra Jiránková" userId="155c37b0-6bea-443a-bf31-357a8ac677e6" providerId="ADAL" clId="{5FC5CFB5-4EBC-492A-9D67-C21685715C7F}" dt="2021-04-07T10:27:55.238" v="88" actId="20577"/>
        <pc:sldMkLst>
          <pc:docMk/>
          <pc:sldMk cId="3887510311" sldId="257"/>
        </pc:sldMkLst>
        <pc:spChg chg="mod">
          <ac:chgData name="Petra Jiránková" userId="155c37b0-6bea-443a-bf31-357a8ac677e6" providerId="ADAL" clId="{5FC5CFB5-4EBC-492A-9D67-C21685715C7F}" dt="2021-04-07T10:27:55.238" v="88" actId="20577"/>
          <ac:spMkLst>
            <pc:docMk/>
            <pc:sldMk cId="3887510311" sldId="257"/>
            <ac:spMk id="2" creationId="{C3888B24-ED79-4E1D-9109-D17A8611305E}"/>
          </ac:spMkLst>
        </pc:spChg>
      </pc:sldChg>
      <pc:sldChg chg="modSp add del mod">
        <pc:chgData name="Petra Jiránková" userId="155c37b0-6bea-443a-bf31-357a8ac677e6" providerId="ADAL" clId="{5FC5CFB5-4EBC-492A-9D67-C21685715C7F}" dt="2021-04-07T10:29:43.155" v="131" actId="122"/>
        <pc:sldMkLst>
          <pc:docMk/>
          <pc:sldMk cId="2986414936" sldId="258"/>
        </pc:sldMkLst>
        <pc:spChg chg="mod">
          <ac:chgData name="Petra Jiránková" userId="155c37b0-6bea-443a-bf31-357a8ac677e6" providerId="ADAL" clId="{5FC5CFB5-4EBC-492A-9D67-C21685715C7F}" dt="2021-04-07T10:29:43.155" v="131" actId="122"/>
          <ac:spMkLst>
            <pc:docMk/>
            <pc:sldMk cId="2986414936" sldId="258"/>
            <ac:spMk id="2" creationId="{909F2B30-E658-433A-B695-8921A450530F}"/>
          </ac:spMkLst>
        </pc:spChg>
      </pc:sldChg>
      <pc:sldChg chg="add del">
        <pc:chgData name="Petra Jiránková" userId="155c37b0-6bea-443a-bf31-357a8ac677e6" providerId="ADAL" clId="{5FC5CFB5-4EBC-492A-9D67-C21685715C7F}" dt="2021-04-07T10:24:59.976" v="24" actId="2696"/>
        <pc:sldMkLst>
          <pc:docMk/>
          <pc:sldMk cId="2141755021" sldId="259"/>
        </pc:sldMkLst>
      </pc:sldChg>
      <pc:sldChg chg="addSp delSp modSp new add del mod">
        <pc:chgData name="Petra Jiránková" userId="155c37b0-6bea-443a-bf31-357a8ac677e6" providerId="ADAL" clId="{5FC5CFB5-4EBC-492A-9D67-C21685715C7F}" dt="2021-04-07T10:26:26.146" v="42" actId="20577"/>
        <pc:sldMkLst>
          <pc:docMk/>
          <pc:sldMk cId="872913059" sldId="260"/>
        </pc:sldMkLst>
        <pc:spChg chg="mod">
          <ac:chgData name="Petra Jiránková" userId="155c37b0-6bea-443a-bf31-357a8ac677e6" providerId="ADAL" clId="{5FC5CFB5-4EBC-492A-9D67-C21685715C7F}" dt="2021-04-07T10:26:26.146" v="42" actId="20577"/>
          <ac:spMkLst>
            <pc:docMk/>
            <pc:sldMk cId="872913059" sldId="260"/>
            <ac:spMk id="2" creationId="{3C81EBB8-77A9-4164-BB99-312C1E7407AC}"/>
          </ac:spMkLst>
        </pc:spChg>
        <pc:spChg chg="del">
          <ac:chgData name="Petra Jiránková" userId="155c37b0-6bea-443a-bf31-357a8ac677e6" providerId="ADAL" clId="{5FC5CFB5-4EBC-492A-9D67-C21685715C7F}" dt="2021-04-07T06:28:16.106" v="8" actId="931"/>
          <ac:spMkLst>
            <pc:docMk/>
            <pc:sldMk cId="872913059" sldId="260"/>
            <ac:spMk id="3" creationId="{9DF6FBE3-72E5-40AC-AAF6-59C69AECAB6A}"/>
          </ac:spMkLst>
        </pc:spChg>
        <pc:picChg chg="add mod">
          <ac:chgData name="Petra Jiránková" userId="155c37b0-6bea-443a-bf31-357a8ac677e6" providerId="ADAL" clId="{5FC5CFB5-4EBC-492A-9D67-C21685715C7F}" dt="2021-04-07T06:28:19.311" v="10" actId="962"/>
          <ac:picMkLst>
            <pc:docMk/>
            <pc:sldMk cId="872913059" sldId="260"/>
            <ac:picMk id="5" creationId="{7E8EC7D6-5B3C-4CC8-80F5-63FC2CF57AE1}"/>
          </ac:picMkLst>
        </pc:picChg>
      </pc:sldChg>
      <pc:sldChg chg="modSp new add del mod">
        <pc:chgData name="Petra Jiránková" userId="155c37b0-6bea-443a-bf31-357a8ac677e6" providerId="ADAL" clId="{5FC5CFB5-4EBC-492A-9D67-C21685715C7F}" dt="2021-04-07T10:25:15.560" v="25" actId="2696"/>
        <pc:sldMkLst>
          <pc:docMk/>
          <pc:sldMk cId="2167289383" sldId="261"/>
        </pc:sldMkLst>
        <pc:spChg chg="mod">
          <ac:chgData name="Petra Jiránková" userId="155c37b0-6bea-443a-bf31-357a8ac677e6" providerId="ADAL" clId="{5FC5CFB5-4EBC-492A-9D67-C21685715C7F}" dt="2021-04-07T09:13:17.263" v="15" actId="20577"/>
          <ac:spMkLst>
            <pc:docMk/>
            <pc:sldMk cId="2167289383" sldId="261"/>
            <ac:spMk id="2" creationId="{D1DFB44B-01B2-4428-88FB-E7AF529D1AA4}"/>
          </ac:spMkLst>
        </pc:spChg>
        <pc:spChg chg="mod">
          <ac:chgData name="Petra Jiránková" userId="155c37b0-6bea-443a-bf31-357a8ac677e6" providerId="ADAL" clId="{5FC5CFB5-4EBC-492A-9D67-C21685715C7F}" dt="2021-04-07T09:16:09.285" v="17" actId="27636"/>
          <ac:spMkLst>
            <pc:docMk/>
            <pc:sldMk cId="2167289383" sldId="261"/>
            <ac:spMk id="3" creationId="{B4724EDE-D209-4928-8173-89CCAD071E2C}"/>
          </ac:spMkLst>
        </pc:spChg>
      </pc:sldChg>
    </pc:docChg>
  </pc:docChgLst>
  <pc:docChgLst>
    <pc:chgData name="jan.jiranek@volny.cz" userId="53363e24b322e5a8" providerId="LiveId" clId="{98A89867-D345-4700-A46F-DFEDE5BE8708}"/>
    <pc:docChg chg="modSld">
      <pc:chgData name="jan.jiranek@volny.cz" userId="53363e24b322e5a8" providerId="LiveId" clId="{98A89867-D345-4700-A46F-DFEDE5BE8708}" dt="2021-04-06T15:47:27.544" v="0" actId="1076"/>
      <pc:docMkLst>
        <pc:docMk/>
      </pc:docMkLst>
      <pc:sldChg chg="modSp mod">
        <pc:chgData name="jan.jiranek@volny.cz" userId="53363e24b322e5a8" providerId="LiveId" clId="{98A89867-D345-4700-A46F-DFEDE5BE8708}" dt="2021-04-06T15:47:27.544" v="0" actId="1076"/>
        <pc:sldMkLst>
          <pc:docMk/>
          <pc:sldMk cId="2986414936" sldId="258"/>
        </pc:sldMkLst>
        <pc:picChg chg="mod">
          <ac:chgData name="jan.jiranek@volny.cz" userId="53363e24b322e5a8" providerId="LiveId" clId="{98A89867-D345-4700-A46F-DFEDE5BE8708}" dt="2021-04-06T15:47:27.544" v="0" actId="1076"/>
          <ac:picMkLst>
            <pc:docMk/>
            <pc:sldMk cId="2986414936" sldId="258"/>
            <ac:picMk id="4" creationId="{EC2E9371-0E56-42E7-A033-3B2FF6D815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0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4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33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32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9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33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84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09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1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25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143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4/7/2021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8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654BDA8-EE5D-4DC8-BA6E-A93D6501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348" y="736600"/>
            <a:ext cx="7534652" cy="53847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594DBC-1DE7-4A75-9C53-D39816845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14" y="1482634"/>
            <a:ext cx="5928018" cy="3046798"/>
          </a:xfrm>
        </p:spPr>
        <p:txBody>
          <a:bodyPr>
            <a:normAutofit/>
          </a:bodyPr>
          <a:lstStyle/>
          <a:p>
            <a:pPr algn="l"/>
            <a:r>
              <a:rPr lang="cs-CZ">
                <a:solidFill>
                  <a:schemeClr val="bg1"/>
                </a:solidFill>
              </a:rPr>
              <a:t>PROJEKT LES A VODA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9B9569-9865-4E19-AB60-EB51A75E9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0814" y="4686300"/>
            <a:ext cx="5928018" cy="1057276"/>
          </a:xfrm>
        </p:spPr>
        <p:txBody>
          <a:bodyPr>
            <a:normAutofit/>
          </a:bodyPr>
          <a:lstStyle/>
          <a:p>
            <a:pPr algn="l"/>
            <a:r>
              <a:rPr lang="cs-CZ" sz="3300" dirty="0"/>
              <a:t>Co jsme ulovili v našem okolí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1260BFC4-86F6-46AB-BF49-B031058C0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0" r="40795"/>
          <a:stretch/>
        </p:blipFill>
        <p:spPr>
          <a:xfrm>
            <a:off x="20" y="736600"/>
            <a:ext cx="4657328" cy="538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8FB36D-73B3-45EF-8CD4-221CCC8BE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835D7-DF12-420F-843A-1C5083D2B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888B24-ED79-4E1D-9109-D17A8611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cs-CZ" dirty="0"/>
              <a:t>MIA – jarní květiny</a:t>
            </a:r>
          </a:p>
        </p:txBody>
      </p:sp>
      <p:pic>
        <p:nvPicPr>
          <p:cNvPr id="7" name="Zástupný obsah 6" descr="Obsah obrázku exteriér, skála, rostlina, květina&#10;&#10;Popis byl vytvořen automaticky">
            <a:extLst>
              <a:ext uri="{FF2B5EF4-FFF2-40B4-BE49-F238E27FC236}">
                <a16:creationId xmlns:a16="http://schemas.microsoft.com/office/drawing/2014/main" id="{99F96B77-1D0F-404E-89EF-682A60760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3213497"/>
            <a:ext cx="3432175" cy="2574131"/>
          </a:xfrm>
        </p:spPr>
      </p:pic>
      <p:pic>
        <p:nvPicPr>
          <p:cNvPr id="5" name="Zástupný obsah 4" descr="Obsah obrázku skála, exteriér, země, skalní&#10;&#10;Popis byl vytvořen automaticky">
            <a:extLst>
              <a:ext uri="{FF2B5EF4-FFF2-40B4-BE49-F238E27FC236}">
                <a16:creationId xmlns:a16="http://schemas.microsoft.com/office/drawing/2014/main" id="{1C5C94BA-92BC-4ECE-BB58-EBF6C64D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136" y="3029952"/>
            <a:ext cx="4012870" cy="300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F2B30-E658-433A-B695-8921A450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TOMÁŠ – pozoruje  přírodu -                                 </a:t>
            </a:r>
            <a:r>
              <a:rPr lang="cs-CZ" sz="4400" dirty="0"/>
              <a:t>video</a:t>
            </a:r>
          </a:p>
        </p:txBody>
      </p:sp>
      <p:pic>
        <p:nvPicPr>
          <p:cNvPr id="4" name="projížďka lesem">
            <a:hlinkClick r:id="" action="ppaction://media"/>
            <a:extLst>
              <a:ext uri="{FF2B5EF4-FFF2-40B4-BE49-F238E27FC236}">
                <a16:creationId xmlns:a16="http://schemas.microsoft.com/office/drawing/2014/main" id="{EC2E9371-0E56-42E7-A033-3B2FF6D815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3690" y="2369038"/>
            <a:ext cx="6389688" cy="3594100"/>
          </a:xfrm>
        </p:spPr>
      </p:pic>
    </p:spTree>
    <p:extLst>
      <p:ext uri="{BB962C8B-B14F-4D97-AF65-F5344CB8AC3E}">
        <p14:creationId xmlns:p14="http://schemas.microsoft.com/office/powerpoint/2010/main" val="29864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72A3AF-DE50-4A16-B6AA-F472907FC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cs-CZ" dirty="0"/>
              <a:t>VILDA – tvoří zahrádku</a:t>
            </a:r>
          </a:p>
        </p:txBody>
      </p:sp>
      <p:pic>
        <p:nvPicPr>
          <p:cNvPr id="10" name="Zástupný obsah 9" descr="Obsah obrázku země, exteriér, rostlina, stoh&#10;&#10;Popis byl vytvořen automaticky">
            <a:extLst>
              <a:ext uri="{FF2B5EF4-FFF2-40B4-BE49-F238E27FC236}">
                <a16:creationId xmlns:a16="http://schemas.microsoft.com/office/drawing/2014/main" id="{A2A97052-FC45-4AB9-9E84-68042848F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7425" y="3395349"/>
            <a:ext cx="3594100" cy="2695575"/>
          </a:xfrm>
        </p:spPr>
      </p:pic>
      <p:pic>
        <p:nvPicPr>
          <p:cNvPr id="5" name="Zástupný obsah 4" descr="Obsah obrázku exteriér, tráva&#10;&#10;Popis byl vytvořen automaticky">
            <a:extLst>
              <a:ext uri="{FF2B5EF4-FFF2-40B4-BE49-F238E27FC236}">
                <a16:creationId xmlns:a16="http://schemas.microsoft.com/office/drawing/2014/main" id="{43FD51C8-559C-4495-BB24-5EC2CE679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r="36112" b="-2"/>
          <a:stretch/>
        </p:blipFill>
        <p:spPr>
          <a:xfrm rot="5400000">
            <a:off x="1179896" y="1091245"/>
            <a:ext cx="2295144" cy="4654296"/>
          </a:xfrm>
          <a:prstGeom prst="rect">
            <a:avLst/>
          </a:prstGeom>
        </p:spPr>
      </p:pic>
      <p:pic>
        <p:nvPicPr>
          <p:cNvPr id="7" name="Zástupný obsah 6" descr="Obsah obrázku tráva, země, exteriér, kopec&#10;&#10;Popis byl vytvořen automaticky">
            <a:extLst>
              <a:ext uri="{FF2B5EF4-FFF2-40B4-BE49-F238E27FC236}">
                <a16:creationId xmlns:a16="http://schemas.microsoft.com/office/drawing/2014/main" id="{1CACCBEC-C009-4D40-ACA2-EE941F9C7F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r="1" b="24660"/>
          <a:stretch/>
        </p:blipFill>
        <p:spPr>
          <a:xfrm>
            <a:off x="7646226" y="4574486"/>
            <a:ext cx="4652772" cy="23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1EBB8-77A9-4164-BB99-312C1E74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SÁRA Č. – lesní skřítci</a:t>
            </a:r>
          </a:p>
        </p:txBody>
      </p:sp>
      <p:pic>
        <p:nvPicPr>
          <p:cNvPr id="5" name="Zástupný obsah 4" descr="Obsah obrázku tráva, strom, exteriér&#10;&#10;Popis byl vytvořen automaticky">
            <a:extLst>
              <a:ext uri="{FF2B5EF4-FFF2-40B4-BE49-F238E27FC236}">
                <a16:creationId xmlns:a16="http://schemas.microsoft.com/office/drawing/2014/main" id="{7E8EC7D6-5B3C-4CC8-80F5-63FC2CF57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7363" y="3036887"/>
            <a:ext cx="3594100" cy="2695575"/>
          </a:xfrm>
        </p:spPr>
      </p:pic>
    </p:spTree>
    <p:extLst>
      <p:ext uri="{BB962C8B-B14F-4D97-AF65-F5344CB8AC3E}">
        <p14:creationId xmlns:p14="http://schemas.microsoft.com/office/powerpoint/2010/main" val="872913059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AnalogousFromLightSeedLeftStep">
      <a:dk1>
        <a:srgbClr val="000000"/>
      </a:dk1>
      <a:lt1>
        <a:srgbClr val="FFFFFF"/>
      </a:lt1>
      <a:dk2>
        <a:srgbClr val="213B3A"/>
      </a:dk2>
      <a:lt2>
        <a:srgbClr val="E8E6E2"/>
      </a:lt2>
      <a:accent1>
        <a:srgbClr val="93A2C9"/>
      </a:accent1>
      <a:accent2>
        <a:srgbClr val="7BA9BD"/>
      </a:accent2>
      <a:accent3>
        <a:srgbClr val="7FADA8"/>
      </a:accent3>
      <a:accent4>
        <a:srgbClr val="72AF90"/>
      </a:accent4>
      <a:accent5>
        <a:srgbClr val="7DAE80"/>
      </a:accent5>
      <a:accent6>
        <a:srgbClr val="86AD71"/>
      </a:accent6>
      <a:hlink>
        <a:srgbClr val="918158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30</Words>
  <Application>Microsoft Office PowerPoint</Application>
  <PresentationFormat>Širokoúhlá obrazovka</PresentationFormat>
  <Paragraphs>6</Paragraphs>
  <Slides>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10" baseType="lpstr">
      <vt:lpstr>Arial</vt:lpstr>
      <vt:lpstr>Franklin Gothic Demi Cond</vt:lpstr>
      <vt:lpstr>Franklin Gothic Medium</vt:lpstr>
      <vt:lpstr>Wingdings</vt:lpstr>
      <vt:lpstr>JuxtaposeVTI</vt:lpstr>
      <vt:lpstr>PROJEKT LES A VODA</vt:lpstr>
      <vt:lpstr>MIA – jarní květiny</vt:lpstr>
      <vt:lpstr>TOMÁŠ – pozoruje  přírodu -                                 video</vt:lpstr>
      <vt:lpstr>VILDA – tvoří zahrádku</vt:lpstr>
      <vt:lpstr>SÁRA Č. – lesní skřítci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LES A VODA</dc:title>
  <dc:creator>jan.jiranek@volny.cz</dc:creator>
  <cp:lastModifiedBy>Petra Jiránková</cp:lastModifiedBy>
  <cp:revision>3</cp:revision>
  <dcterms:created xsi:type="dcterms:W3CDTF">2021-04-06T15:03:41Z</dcterms:created>
  <dcterms:modified xsi:type="dcterms:W3CDTF">2021-04-07T10:29:51Z</dcterms:modified>
</cp:coreProperties>
</file>