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ee6cf545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ee6cf545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ee6cf545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ee6cf545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e57be1c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e57be1c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ee6cf5450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ee6cf5450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ee6cf54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ee6cf54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ee6cf5450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ee6cf545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ee6cf545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ee6cf545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ee6cf5450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ee6cf545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ee6cf5450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ee6cf545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ee6cf5450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ee6cf5450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ee6cf5450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ee6cf5450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ee6cf5450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ee6cf5450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29725"/>
            <a:ext cx="8520600" cy="9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1C232"/>
                </a:solidFill>
              </a:rPr>
              <a:t>UGLY DUCKLING PROJECT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Ugly duckling project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925" y="1195425"/>
            <a:ext cx="5821696" cy="388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parts of the duckling´s body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358200" y="445025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Ugly Duckling by Ema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375" y="1017725"/>
            <a:ext cx="6264627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What animal is it?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965" y="1017725"/>
            <a:ext cx="5501035" cy="41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s" sz="6000">
                <a:solidFill>
                  <a:schemeClr val="dk2"/>
                </a:solidFill>
              </a:rPr>
              <a:t>It is a </a:t>
            </a:r>
            <a:r>
              <a:rPr lang="cs" sz="6000">
                <a:solidFill>
                  <a:srgbClr val="BF9000"/>
                </a:solidFill>
              </a:rPr>
              <a:t>DUCK</a:t>
            </a:r>
            <a:r>
              <a:rPr lang="cs" sz="6000">
                <a:solidFill>
                  <a:schemeClr val="dk2"/>
                </a:solidFill>
              </a:rPr>
              <a:t>.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60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4950" y="1280775"/>
            <a:ext cx="4856000" cy="32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What animal is this?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153" y="1017723"/>
            <a:ext cx="7468848" cy="400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s" sz="6000">
                <a:solidFill>
                  <a:schemeClr val="dk2"/>
                </a:solidFill>
              </a:rPr>
              <a:t>It is a </a:t>
            </a:r>
            <a:r>
              <a:rPr lang="cs" sz="6000">
                <a:solidFill>
                  <a:srgbClr val="F1C232"/>
                </a:solidFill>
              </a:rPr>
              <a:t>DUCKLING</a:t>
            </a:r>
            <a:r>
              <a:rPr lang="cs" sz="6000">
                <a:solidFill>
                  <a:schemeClr val="dk2"/>
                </a:solidFill>
              </a:rPr>
              <a:t>.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60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175" y="1352275"/>
            <a:ext cx="6915821" cy="35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What is this?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963" y="1017725"/>
            <a:ext cx="6188666" cy="412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s" sz="6000">
                <a:solidFill>
                  <a:schemeClr val="dk2"/>
                </a:solidFill>
              </a:rPr>
              <a:t>It is a </a:t>
            </a:r>
            <a:r>
              <a:rPr lang="cs" sz="6000">
                <a:solidFill>
                  <a:srgbClr val="A61C00"/>
                </a:solidFill>
              </a:rPr>
              <a:t>SWAN</a:t>
            </a:r>
            <a:r>
              <a:rPr lang="cs" sz="6000">
                <a:solidFill>
                  <a:schemeClr val="dk2"/>
                </a:solidFill>
              </a:rPr>
              <a:t>.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600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7425" y="1388700"/>
            <a:ext cx="5632200" cy="37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What is this?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429" y="1017725"/>
            <a:ext cx="6362646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s" sz="6000">
                <a:solidFill>
                  <a:schemeClr val="dk2"/>
                </a:solidFill>
              </a:rPr>
              <a:t>It is a </a:t>
            </a:r>
            <a:r>
              <a:rPr lang="cs" sz="6000">
                <a:solidFill>
                  <a:srgbClr val="999999"/>
                </a:solidFill>
              </a:rPr>
              <a:t>CYGNET</a:t>
            </a:r>
            <a:r>
              <a:rPr lang="cs" sz="6000">
                <a:solidFill>
                  <a:schemeClr val="dk2"/>
                </a:solidFill>
              </a:rPr>
              <a:t>.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6000"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375" y="1358050"/>
            <a:ext cx="5727024" cy="37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