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bef3d37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bef3d3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bef3d37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bef3d37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bef3d375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bef3d375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c130735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c130735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c130735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c130735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c130735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c130735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130735e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c130735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ee077829c_1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ee077829c_1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e077829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e077829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ee077829c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ee077829c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ee077829c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ee077829c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ee077829c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ee077829c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e077829c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e077829c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e077829c_1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e077829c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e077829c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ee077829c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e077829c_1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ee077829c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29725"/>
            <a:ext cx="8520600" cy="9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1C232"/>
                </a:solidFill>
              </a:rPr>
              <a:t>UGLY DUCKLING PROJECT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Ugly duckling project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925" y="1195425"/>
            <a:ext cx="5821696" cy="38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Matylda´s origami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475" y="0"/>
            <a:ext cx="378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parts of the duckling´s body by Jindra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58200" y="445025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parts of the duckling´s body by Maty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40391" l="12010" r="0" t="6641"/>
          <a:stretch/>
        </p:blipFill>
        <p:spPr>
          <a:xfrm>
            <a:off x="3051550" y="1266575"/>
            <a:ext cx="2547875" cy="27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Parts of the dukling´s body by EVE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0" l="0" r="4177" t="0"/>
          <a:stretch/>
        </p:blipFill>
        <p:spPr>
          <a:xfrm>
            <a:off x="1902900" y="1017725"/>
            <a:ext cx="5356950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body parts by EVE again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25611"/>
          <a:stretch/>
        </p:blipFill>
        <p:spPr>
          <a:xfrm>
            <a:off x="1143000" y="1317375"/>
            <a:ext cx="6857999" cy="382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Ugly Duckling origami by EVE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7000" l="6337" r="11249" t="-24661"/>
          <a:stretch/>
        </p:blipFill>
        <p:spPr>
          <a:xfrm>
            <a:off x="1577600" y="0"/>
            <a:ext cx="5651747" cy="4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Martin Hakala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24848" y="-1800036"/>
            <a:ext cx="6320151" cy="695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5633450" y="1380400"/>
            <a:ext cx="58551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animal is it?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965" y="1017725"/>
            <a:ext cx="5501035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BF9000"/>
                </a:solidFill>
              </a:rPr>
              <a:t>DUCK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950" y="1280775"/>
            <a:ext cx="4856000" cy="32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animal is this?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153" y="1017723"/>
            <a:ext cx="7468848" cy="40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F1C232"/>
                </a:solidFill>
              </a:rPr>
              <a:t>DUCKLING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175" y="1352275"/>
            <a:ext cx="6915821" cy="35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is this?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963" y="1017725"/>
            <a:ext cx="6188666" cy="412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A61C00"/>
                </a:solidFill>
              </a:rPr>
              <a:t>SWAN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425" y="1388700"/>
            <a:ext cx="5632200" cy="3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What is this?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429" y="1017725"/>
            <a:ext cx="6362646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>
                <a:solidFill>
                  <a:schemeClr val="dk2"/>
                </a:solidFill>
              </a:rPr>
              <a:t>It is a </a:t>
            </a:r>
            <a:r>
              <a:rPr lang="cs" sz="6000">
                <a:solidFill>
                  <a:srgbClr val="999999"/>
                </a:solidFill>
              </a:rPr>
              <a:t>CYGNET</a:t>
            </a:r>
            <a:r>
              <a:rPr lang="cs" sz="6000">
                <a:solidFill>
                  <a:schemeClr val="dk2"/>
                </a:solidFill>
              </a:rPr>
              <a:t>.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375" y="1358050"/>
            <a:ext cx="5727024" cy="37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