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FBA9F-00C0-2000-AADC-359AA3E3404B}" v="1" dt="2021-04-04T16:47:47.264"/>
    <p1510:client id="{60666088-6C5A-6236-C808-B89F114612D5}" v="1924" dt="2021-04-03T09:49:55.398"/>
    <p1510:client id="{73DCBA9F-7037-2000-AC5C-945EFA574DC2}" v="744" dt="2021-04-04T07:18:14.036"/>
    <p1510:client id="{C5C701C0-DD6F-A0E1-7A40-6CF6B7A785C2}" v="365" dt="2021-04-04T17:55:20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0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6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2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0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2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1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1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6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811D5F4-9440-45E2-BE28-E42DC26C8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00" b="241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F80AB-FDE9-43FF-9722-1DCCAA56D6B1}"/>
              </a:ext>
            </a:extLst>
          </p:cNvPr>
          <p:cNvSpPr txBox="1"/>
          <p:nvPr/>
        </p:nvSpPr>
        <p:spPr>
          <a:xfrm>
            <a:off x="3325473" y="1998924"/>
            <a:ext cx="5541054" cy="221362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>
                <a:latin typeface="+mj-lt"/>
                <a:ea typeface="+mj-ea"/>
                <a:cs typeface="+mj-cs"/>
              </a:rPr>
              <a:t>Starosti rybníčku Pepy a jeho živočichů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7F12167F-2DCE-407E-AA5E-CA6DBDEB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307" y="643467"/>
            <a:ext cx="3384421" cy="557106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B68ED21-5A83-4B76-A626-6483296B4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931" y="645461"/>
            <a:ext cx="5372101" cy="3585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3F6401-130E-4EB9-A476-6024329D5DE6}"/>
              </a:ext>
            </a:extLst>
          </p:cNvPr>
          <p:cNvSpPr txBox="1"/>
          <p:nvPr/>
        </p:nvSpPr>
        <p:spPr>
          <a:xfrm>
            <a:off x="5892800" y="4394200"/>
            <a:ext cx="609600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Vypravěč</a:t>
            </a:r>
            <a:r>
              <a:rPr lang="en-US" sz="2800" dirty="0"/>
              <a:t> - "K </a:t>
            </a:r>
            <a:r>
              <a:rPr lang="en-US" sz="2800" dirty="0" err="1"/>
              <a:t>prosení</a:t>
            </a:r>
            <a:r>
              <a:rPr lang="en-US" sz="2800" dirty="0"/>
              <a:t> o </a:t>
            </a:r>
            <a:r>
              <a:rPr lang="en-US" sz="2800" dirty="0" err="1"/>
              <a:t>vodu</a:t>
            </a:r>
            <a:r>
              <a:rPr lang="en-US" sz="2800" dirty="0"/>
              <a:t> se </a:t>
            </a:r>
            <a:r>
              <a:rPr lang="en-US" sz="2800" dirty="0" err="1"/>
              <a:t>přidávají</a:t>
            </a:r>
            <a:r>
              <a:rPr lang="en-US" sz="2800" dirty="0"/>
              <a:t> I </a:t>
            </a:r>
            <a:r>
              <a:rPr lang="en-US" sz="2800" dirty="0" err="1"/>
              <a:t>žabička</a:t>
            </a:r>
            <a:r>
              <a:rPr lang="en-US" sz="2800" dirty="0"/>
              <a:t> s </a:t>
            </a:r>
            <a:r>
              <a:rPr lang="en-US" sz="2800" dirty="0" err="1"/>
              <a:t>pulci</a:t>
            </a:r>
            <a:r>
              <a:rPr lang="en-US" sz="2800" dirty="0"/>
              <a:t> a </a:t>
            </a:r>
            <a:r>
              <a:rPr lang="en-US" sz="2800" dirty="0" err="1"/>
              <a:t>můžeme</a:t>
            </a:r>
            <a:r>
              <a:rPr lang="en-US" sz="2800" dirty="0"/>
              <a:t> </a:t>
            </a:r>
            <a:r>
              <a:rPr lang="en-US" sz="2800" dirty="0" err="1"/>
              <a:t>vidět</a:t>
            </a:r>
            <a:r>
              <a:rPr lang="en-US" sz="2800" dirty="0"/>
              <a:t> </a:t>
            </a:r>
            <a:r>
              <a:rPr lang="en-US" sz="2800" dirty="0" err="1"/>
              <a:t>přicházet</a:t>
            </a:r>
            <a:r>
              <a:rPr lang="en-US" sz="2800" dirty="0"/>
              <a:t> k </a:t>
            </a:r>
            <a:r>
              <a:rPr lang="en-US" sz="2800" dirty="0" err="1"/>
              <a:t>rybníčku</a:t>
            </a:r>
            <a:r>
              <a:rPr lang="en-US" sz="2800" dirty="0"/>
              <a:t> I </a:t>
            </a:r>
            <a:r>
              <a:rPr lang="en-US" sz="2800" dirty="0" err="1"/>
              <a:t>rybářku</a:t>
            </a:r>
            <a:r>
              <a:rPr lang="en-US" sz="28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563064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0018EBD-B453-4487-A2A6-6EEAA429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17" y="478367"/>
            <a:ext cx="7761966" cy="557106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3B7CCE1-A304-42CE-92C4-E007980A2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3626478"/>
            <a:ext cx="3810000" cy="21704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933128-A938-4D61-9A2B-88599F38E8D6}"/>
              </a:ext>
            </a:extLst>
          </p:cNvPr>
          <p:cNvSpPr txBox="1"/>
          <p:nvPr/>
        </p:nvSpPr>
        <p:spPr>
          <a:xfrm>
            <a:off x="8978900" y="1485900"/>
            <a:ext cx="274320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Žabka</a:t>
            </a:r>
            <a:r>
              <a:rPr lang="en-US" sz="2800" dirty="0"/>
              <a:t> - "</a:t>
            </a:r>
            <a:r>
              <a:rPr lang="en-US" sz="2800" dirty="0" err="1"/>
              <a:t>Prosím</a:t>
            </a:r>
            <a:r>
              <a:rPr lang="en-US" sz="2800" dirty="0"/>
              <a:t> </a:t>
            </a:r>
            <a:r>
              <a:rPr lang="en-US" sz="2800" dirty="0" err="1"/>
              <a:t>dešti</a:t>
            </a:r>
            <a:r>
              <a:rPr lang="en-US" sz="2800" dirty="0"/>
              <a:t>, </a:t>
            </a:r>
            <a:r>
              <a:rPr lang="en-US" sz="2800" dirty="0" err="1"/>
              <a:t>deštíčku</a:t>
            </a:r>
            <a:r>
              <a:rPr lang="en-US" sz="2800" dirty="0"/>
              <a:t>, </a:t>
            </a:r>
            <a:r>
              <a:rPr lang="en-US" sz="2800" dirty="0" err="1"/>
              <a:t>zaprš</a:t>
            </a:r>
            <a:r>
              <a:rPr lang="en-US" sz="2800" dirty="0"/>
              <a:t> </a:t>
            </a:r>
            <a:r>
              <a:rPr lang="en-US" sz="2800" dirty="0" err="1"/>
              <a:t>prosím</a:t>
            </a:r>
            <a:r>
              <a:rPr lang="en-US" sz="2800" dirty="0"/>
              <a:t> </a:t>
            </a:r>
            <a:r>
              <a:rPr lang="en-US" sz="2800" dirty="0" err="1"/>
              <a:t>trošičku</a:t>
            </a:r>
            <a:r>
              <a:rPr lang="en-US" sz="2800" dirty="0"/>
              <a:t>! Moji </a:t>
            </a:r>
            <a:r>
              <a:rPr lang="en-US" sz="2800" dirty="0" err="1"/>
              <a:t>malý</a:t>
            </a:r>
            <a:r>
              <a:rPr lang="en-US" sz="2800" dirty="0"/>
              <a:t> </a:t>
            </a:r>
            <a:r>
              <a:rPr lang="en-US" sz="2800" dirty="0" err="1"/>
              <a:t>pulečci</a:t>
            </a:r>
            <a:r>
              <a:rPr lang="en-US" sz="2800" dirty="0"/>
              <a:t> </a:t>
            </a:r>
            <a:r>
              <a:rPr lang="en-US" sz="2800" dirty="0" err="1"/>
              <a:t>potřebují</a:t>
            </a:r>
            <a:r>
              <a:rPr lang="en-US" sz="2800" dirty="0"/>
              <a:t> </a:t>
            </a:r>
            <a:r>
              <a:rPr lang="en-US" sz="2800" dirty="0" err="1"/>
              <a:t>vodičku</a:t>
            </a:r>
            <a:r>
              <a:rPr lang="en-US" sz="28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74290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C112F54-F245-4912-9936-F5C2F2B3B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82600"/>
            <a:ext cx="5448300" cy="60452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574502F-65C0-4E67-B184-CFE40DFC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367" y="1164167"/>
            <a:ext cx="3005666" cy="4542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565A77-3912-4690-9165-5BC617053313}"/>
              </a:ext>
            </a:extLst>
          </p:cNvPr>
          <p:cNvSpPr txBox="1"/>
          <p:nvPr/>
        </p:nvSpPr>
        <p:spPr>
          <a:xfrm>
            <a:off x="1054100" y="1765300"/>
            <a:ext cx="2743200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Rybářka</a:t>
            </a:r>
            <a:r>
              <a:rPr lang="en-US" sz="2800" dirty="0"/>
              <a:t> - "</a:t>
            </a:r>
            <a:r>
              <a:rPr lang="en-US" sz="2800" dirty="0" err="1"/>
              <a:t>Dešti</a:t>
            </a:r>
            <a:r>
              <a:rPr lang="en-US" sz="2800" dirty="0"/>
              <a:t>, </a:t>
            </a:r>
            <a:r>
              <a:rPr lang="en-US" sz="2800" dirty="0" err="1"/>
              <a:t>deštíčku</a:t>
            </a:r>
            <a:r>
              <a:rPr lang="en-US" sz="2800" dirty="0"/>
              <a:t>, </a:t>
            </a:r>
            <a:r>
              <a:rPr lang="en-US" sz="2800" dirty="0" err="1"/>
              <a:t>zaprš</a:t>
            </a:r>
            <a:r>
              <a:rPr lang="en-US" sz="2800" dirty="0"/>
              <a:t> </a:t>
            </a:r>
            <a:r>
              <a:rPr lang="en-US" sz="2800" dirty="0" err="1"/>
              <a:t>prosím</a:t>
            </a:r>
            <a:r>
              <a:rPr lang="en-US" sz="2800" dirty="0"/>
              <a:t> </a:t>
            </a:r>
            <a:r>
              <a:rPr lang="en-US" sz="2800" dirty="0" err="1"/>
              <a:t>trošičku</a:t>
            </a:r>
            <a:r>
              <a:rPr lang="en-US" sz="2800" dirty="0"/>
              <a:t>, </a:t>
            </a:r>
            <a:r>
              <a:rPr lang="en-US" sz="2800" dirty="0" err="1"/>
              <a:t>ať</a:t>
            </a:r>
            <a:r>
              <a:rPr lang="en-US" sz="2800" dirty="0"/>
              <a:t> </a:t>
            </a:r>
            <a:r>
              <a:rPr lang="en-US" sz="2800" dirty="0" err="1"/>
              <a:t>můžu</a:t>
            </a:r>
            <a:r>
              <a:rPr lang="en-US" sz="2800" dirty="0"/>
              <a:t> </a:t>
            </a:r>
            <a:r>
              <a:rPr lang="en-US" sz="2800" dirty="0" err="1"/>
              <a:t>nasadit</a:t>
            </a:r>
            <a:r>
              <a:rPr lang="en-US" sz="2800" dirty="0"/>
              <a:t> </a:t>
            </a:r>
            <a:r>
              <a:rPr lang="en-US" sz="2800" dirty="0" err="1"/>
              <a:t>novou</a:t>
            </a:r>
            <a:r>
              <a:rPr lang="en-US" sz="2800" dirty="0"/>
              <a:t> </a:t>
            </a:r>
            <a:r>
              <a:rPr lang="en-US" sz="2800" dirty="0" err="1"/>
              <a:t>rybičku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99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655C504-0B65-48B6-BF86-D19DD37CE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91" y="224367"/>
            <a:ext cx="5691517" cy="413596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16EE5BE-9793-4BF4-8FEE-BFBD3464B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300" y="2692400"/>
            <a:ext cx="3873500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A59D44-109C-46F0-8FA0-96528E20D940}"/>
              </a:ext>
            </a:extLst>
          </p:cNvPr>
          <p:cNvSpPr txBox="1"/>
          <p:nvPr/>
        </p:nvSpPr>
        <p:spPr>
          <a:xfrm>
            <a:off x="3187700" y="4533900"/>
            <a:ext cx="39243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Dešt</a:t>
            </a:r>
            <a:r>
              <a:rPr lang="en-US" sz="2800" dirty="0"/>
              <a:t> - "Tak </a:t>
            </a:r>
            <a:r>
              <a:rPr lang="en-US" sz="2800" dirty="0" err="1"/>
              <a:t>už</a:t>
            </a:r>
            <a:r>
              <a:rPr lang="en-US" sz="2800" dirty="0"/>
              <a:t> dost, </a:t>
            </a:r>
            <a:r>
              <a:rPr lang="en-US" sz="2800" dirty="0" err="1"/>
              <a:t>dám</a:t>
            </a:r>
            <a:r>
              <a:rPr lang="en-US" sz="2800" dirty="0"/>
              <a:t> </a:t>
            </a:r>
            <a:r>
              <a:rPr lang="en-US" sz="2800" dirty="0" err="1"/>
              <a:t>vám</a:t>
            </a:r>
            <a:r>
              <a:rPr lang="en-US" sz="2800" dirty="0"/>
              <a:t> </a:t>
            </a:r>
            <a:r>
              <a:rPr lang="en-US" sz="2800" dirty="0" err="1"/>
              <a:t>vodu</a:t>
            </a:r>
            <a:r>
              <a:rPr lang="en-US" sz="2800" dirty="0"/>
              <a:t>, </a:t>
            </a:r>
            <a:r>
              <a:rPr lang="en-US" sz="2800" dirty="0" err="1"/>
              <a:t>když</a:t>
            </a:r>
            <a:r>
              <a:rPr lang="en-US" sz="2800" dirty="0"/>
              <a:t> </a:t>
            </a:r>
            <a:r>
              <a:rPr lang="en-US" sz="2800" dirty="0" err="1"/>
              <a:t>volate</a:t>
            </a:r>
            <a:r>
              <a:rPr lang="en-US" sz="2800" dirty="0"/>
              <a:t> o </a:t>
            </a:r>
            <a:r>
              <a:rPr lang="en-US" sz="2800" dirty="0" err="1"/>
              <a:t>pomoc</a:t>
            </a:r>
            <a:r>
              <a:rPr lang="en-US" sz="2800" dirty="0"/>
              <a:t>!"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D3205-F670-407F-8F0D-C692A0DEFE26}"/>
              </a:ext>
            </a:extLst>
          </p:cNvPr>
          <p:cNvSpPr txBox="1"/>
          <p:nvPr/>
        </p:nvSpPr>
        <p:spPr>
          <a:xfrm>
            <a:off x="16687800" y="787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2053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A772064-FCD0-48F3-9543-A5B44217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817" y="376767"/>
            <a:ext cx="7330166" cy="328506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9F9ADDA-84FF-4EED-B1C8-50DBA32D5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78" y="292100"/>
            <a:ext cx="3339643" cy="6184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5DCEDD-05D2-4DB0-A4FF-AFE5923E35B5}"/>
              </a:ext>
            </a:extLst>
          </p:cNvPr>
          <p:cNvSpPr txBox="1"/>
          <p:nvPr/>
        </p:nvSpPr>
        <p:spPr>
          <a:xfrm>
            <a:off x="4381500" y="4305300"/>
            <a:ext cx="74295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Vypraveč</a:t>
            </a:r>
            <a:r>
              <a:rPr lang="en-US" sz="2800" dirty="0"/>
              <a:t> - "Jak </a:t>
            </a:r>
            <a:r>
              <a:rPr lang="en-US" sz="2800" dirty="0" err="1"/>
              <a:t>dešt</a:t>
            </a:r>
            <a:r>
              <a:rPr lang="en-US" sz="2800" dirty="0"/>
              <a:t> </a:t>
            </a:r>
            <a:r>
              <a:rPr lang="en-US" sz="2800" dirty="0" err="1"/>
              <a:t>slíbil</a:t>
            </a:r>
            <a:r>
              <a:rPr lang="en-US" sz="2800" dirty="0"/>
              <a:t>, </a:t>
            </a:r>
            <a:r>
              <a:rPr lang="en-US" sz="2800" dirty="0" err="1"/>
              <a:t>tak</a:t>
            </a:r>
            <a:r>
              <a:rPr lang="en-US" sz="2800" dirty="0"/>
              <a:t> </a:t>
            </a:r>
            <a:r>
              <a:rPr lang="en-US" sz="2800" dirty="0" err="1"/>
              <a:t>splnil</a:t>
            </a:r>
            <a:r>
              <a:rPr lang="en-US" sz="2800" dirty="0"/>
              <a:t>. </a:t>
            </a:r>
            <a:r>
              <a:rPr lang="en-US" sz="2800" dirty="0" err="1"/>
              <a:t>Všichni</a:t>
            </a:r>
            <a:r>
              <a:rPr lang="en-US" sz="2800" dirty="0"/>
              <a:t> se </a:t>
            </a:r>
            <a:r>
              <a:rPr lang="en-US" sz="2800" dirty="0" err="1"/>
              <a:t>radovali</a:t>
            </a:r>
            <a:r>
              <a:rPr lang="en-US" sz="2800" dirty="0"/>
              <a:t> a </a:t>
            </a:r>
            <a:r>
              <a:rPr lang="en-US" sz="2800" dirty="0" err="1"/>
              <a:t>společně</a:t>
            </a:r>
            <a:r>
              <a:rPr lang="en-US" sz="2800" dirty="0"/>
              <a:t> </a:t>
            </a:r>
            <a:r>
              <a:rPr lang="en-US" sz="2800" dirty="0" err="1"/>
              <a:t>křičeli</a:t>
            </a:r>
            <a:r>
              <a:rPr lang="en-US" sz="2800" dirty="0"/>
              <a:t> …"</a:t>
            </a:r>
          </a:p>
        </p:txBody>
      </p:sp>
    </p:spTree>
    <p:extLst>
      <p:ext uri="{BB962C8B-B14F-4D97-AF65-F5344CB8AC3E}">
        <p14:creationId xmlns:p14="http://schemas.microsoft.com/office/powerpoint/2010/main" val="2219708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8F5852-8B90-430A-9D55-AA52E1142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759" y="1834092"/>
            <a:ext cx="4750480" cy="317791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9275160-B083-45D8-B807-A2BE1B70B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13" y="235744"/>
            <a:ext cx="3457574" cy="130254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DCC1BD6-E1A5-40D1-AD3C-8B4C1BDE1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0" y="5169248"/>
            <a:ext cx="3005137" cy="143678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5B358C2-B92A-458B-BC2A-B7A16749E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306" y="3105150"/>
            <a:ext cx="2600325" cy="164782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B813A3C-2BA2-4C92-B0BA-853242068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275" y="2843841"/>
            <a:ext cx="2743200" cy="217044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9161CB9-3500-4062-94E2-745DF2635F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37" y="2105025"/>
            <a:ext cx="27432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E787BC-25D8-4A41-AE32-19854EF8878A}"/>
              </a:ext>
            </a:extLst>
          </p:cNvPr>
          <p:cNvSpPr txBox="1"/>
          <p:nvPr/>
        </p:nvSpPr>
        <p:spPr>
          <a:xfrm>
            <a:off x="914400" y="5724523"/>
            <a:ext cx="73509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Všichni</a:t>
            </a:r>
            <a:r>
              <a:rPr lang="en-US" sz="2800" dirty="0"/>
              <a:t> </a:t>
            </a:r>
            <a:r>
              <a:rPr lang="en-US" sz="2800" dirty="0" err="1"/>
              <a:t>společně</a:t>
            </a:r>
            <a:r>
              <a:rPr lang="en-US" sz="2800" dirty="0"/>
              <a:t> - "</a:t>
            </a:r>
            <a:r>
              <a:rPr lang="en-US" sz="2800" dirty="0" err="1"/>
              <a:t>Hurá</a:t>
            </a:r>
            <a:r>
              <a:rPr lang="en-US" sz="2800" dirty="0"/>
              <a:t>! </a:t>
            </a:r>
            <a:r>
              <a:rPr lang="en-US" sz="2800" dirty="0" err="1"/>
              <a:t>Hurá</a:t>
            </a:r>
            <a:r>
              <a:rPr lang="en-US" sz="2800" dirty="0"/>
              <a:t>! </a:t>
            </a:r>
            <a:r>
              <a:rPr lang="en-US" sz="2800" dirty="0" err="1"/>
              <a:t>Prší</a:t>
            </a:r>
            <a:r>
              <a:rPr lang="en-US" sz="2800" dirty="0"/>
              <a:t>, </a:t>
            </a:r>
            <a:r>
              <a:rPr lang="en-US" sz="2800" dirty="0" err="1"/>
              <a:t>prší</a:t>
            </a:r>
            <a:r>
              <a:rPr lang="en-US" sz="2800" dirty="0"/>
              <a:t>!"</a:t>
            </a:r>
          </a:p>
        </p:txBody>
      </p:sp>
    </p:spTree>
    <p:extLst>
      <p:ext uri="{BB962C8B-B14F-4D97-AF65-F5344CB8AC3E}">
        <p14:creationId xmlns:p14="http://schemas.microsoft.com/office/powerpoint/2010/main" val="3586396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097667-0B98-4548-93A4-718B97EAADAE}"/>
              </a:ext>
            </a:extLst>
          </p:cNvPr>
          <p:cNvSpPr txBox="1"/>
          <p:nvPr/>
        </p:nvSpPr>
        <p:spPr>
          <a:xfrm>
            <a:off x="6093619" y="2093118"/>
            <a:ext cx="570785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/>
              <a:t>Režie</a:t>
            </a:r>
            <a:r>
              <a:rPr lang="en-US" sz="2800" dirty="0"/>
              <a:t> - Jakub </a:t>
            </a:r>
            <a:r>
              <a:rPr lang="en-US" sz="2800" dirty="0" err="1"/>
              <a:t>Kotilínek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err="1"/>
              <a:t>Scénář</a:t>
            </a:r>
            <a:r>
              <a:rPr lang="en-US" sz="2800" dirty="0"/>
              <a:t> - Daniel Pospíšil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Kamera – Hedvika </a:t>
            </a:r>
            <a:r>
              <a:rPr lang="en-US" sz="2800" err="1"/>
              <a:t>Vrabcová</a:t>
            </a:r>
            <a:endParaRPr lang="en-US" sz="2800"/>
          </a:p>
          <a:p>
            <a:pPr marL="457200" indent="-457200">
              <a:buFont typeface="Arial"/>
              <a:buChar char="•"/>
            </a:pPr>
            <a:r>
              <a:rPr lang="en-US" sz="2800" err="1"/>
              <a:t>Střih</a:t>
            </a:r>
            <a:r>
              <a:rPr lang="en-US" sz="2800" dirty="0"/>
              <a:t> - Anna </a:t>
            </a:r>
            <a:r>
              <a:rPr lang="en-US" sz="2800" err="1"/>
              <a:t>Rašovská</a:t>
            </a:r>
            <a:endParaRPr lang="en-US" sz="2800"/>
          </a:p>
          <a:p>
            <a:pPr marL="457200" indent="-457200">
              <a:buFont typeface="Arial"/>
              <a:buChar char="•"/>
            </a:pPr>
            <a:r>
              <a:rPr lang="en-US" sz="2800" err="1"/>
              <a:t>Zvuk</a:t>
            </a:r>
            <a:r>
              <a:rPr lang="en-US" sz="2800" dirty="0"/>
              <a:t> – Julie </a:t>
            </a:r>
            <a:r>
              <a:rPr lang="en-US" sz="2800" err="1"/>
              <a:t>Čtveráková</a:t>
            </a:r>
            <a:endParaRPr lang="en-US" sz="2800"/>
          </a:p>
          <a:p>
            <a:pPr marL="457200" indent="-457200">
              <a:buFont typeface="Arial"/>
              <a:buChar char="•"/>
            </a:pPr>
            <a:r>
              <a:rPr lang="en-US" sz="2800" err="1"/>
              <a:t>Kostýmy</a:t>
            </a:r>
            <a:r>
              <a:rPr lang="en-US" sz="2800" dirty="0"/>
              <a:t> - Tereza Kučerová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253E151-8DB9-4136-83FD-2DB7C119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" y="478632"/>
            <a:ext cx="5195887" cy="59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58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71A3848-0270-4339-A8C4-0B29DB497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307" y="643467"/>
            <a:ext cx="3384421" cy="557106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43FD744-A6BB-4AAC-9550-BE27859CF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431" y="416861"/>
            <a:ext cx="5372101" cy="3585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810F1-70D7-4A47-88B5-ACE2502A702E}"/>
              </a:ext>
            </a:extLst>
          </p:cNvPr>
          <p:cNvSpPr txBox="1"/>
          <p:nvPr/>
        </p:nvSpPr>
        <p:spPr>
          <a:xfrm>
            <a:off x="5791200" y="4203700"/>
            <a:ext cx="588010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Vypravěč</a:t>
            </a:r>
            <a:r>
              <a:rPr lang="en-US" sz="2800" dirty="0"/>
              <a:t> - "</a:t>
            </a:r>
            <a:r>
              <a:rPr lang="en-US" sz="2800" dirty="0" err="1"/>
              <a:t>Ahoj</a:t>
            </a:r>
            <a:r>
              <a:rPr lang="en-US" sz="2800" dirty="0"/>
              <a:t> </a:t>
            </a:r>
            <a:r>
              <a:rPr lang="en-US" sz="2800" dirty="0" err="1"/>
              <a:t>milé</a:t>
            </a:r>
            <a:r>
              <a:rPr lang="en-US" sz="2800" dirty="0"/>
              <a:t> </a:t>
            </a:r>
            <a:r>
              <a:rPr lang="en-US" sz="2800" dirty="0" err="1"/>
              <a:t>děti</a:t>
            </a:r>
            <a:r>
              <a:rPr lang="en-US" sz="2800" dirty="0"/>
              <a:t>, </a:t>
            </a:r>
            <a:r>
              <a:rPr lang="en-US" sz="2800" dirty="0" err="1"/>
              <a:t>rád</a:t>
            </a:r>
            <a:r>
              <a:rPr lang="en-US" sz="2800" dirty="0"/>
              <a:t> </a:t>
            </a:r>
            <a:r>
              <a:rPr lang="en-US" sz="2800" dirty="0" err="1"/>
              <a:t>bych</a:t>
            </a:r>
            <a:r>
              <a:rPr lang="en-US" sz="2800" dirty="0"/>
              <a:t> </a:t>
            </a:r>
            <a:r>
              <a:rPr lang="en-US" sz="2800" dirty="0" err="1"/>
              <a:t>vám</a:t>
            </a:r>
            <a:r>
              <a:rPr lang="en-US" sz="2800" dirty="0"/>
              <a:t> </a:t>
            </a:r>
            <a:r>
              <a:rPr lang="en-US" sz="2800" dirty="0" err="1"/>
              <a:t>pověděl</a:t>
            </a:r>
            <a:r>
              <a:rPr lang="en-US" sz="2800" dirty="0"/>
              <a:t> </a:t>
            </a:r>
            <a:r>
              <a:rPr lang="en-US" sz="2800" dirty="0" err="1"/>
              <a:t>pohádku</a:t>
            </a:r>
            <a:r>
              <a:rPr lang="en-US" sz="2800" dirty="0"/>
              <a:t> o </a:t>
            </a:r>
            <a:r>
              <a:rPr lang="en-US" sz="2800" dirty="0" err="1"/>
              <a:t>rybníčku</a:t>
            </a:r>
            <a:r>
              <a:rPr lang="en-US" sz="2800" dirty="0"/>
              <a:t> </a:t>
            </a:r>
            <a:r>
              <a:rPr lang="en-US" sz="2800" dirty="0" err="1"/>
              <a:t>Pepíčkovi</a:t>
            </a:r>
            <a:r>
              <a:rPr lang="en-US" sz="2800" dirty="0"/>
              <a:t> a </a:t>
            </a:r>
            <a:r>
              <a:rPr lang="en-US" sz="2800" dirty="0" err="1"/>
              <a:t>jeho</a:t>
            </a:r>
            <a:r>
              <a:rPr lang="en-US" sz="2800" dirty="0"/>
              <a:t> </a:t>
            </a:r>
            <a:r>
              <a:rPr lang="en-US" sz="2800" dirty="0" err="1"/>
              <a:t>milých</a:t>
            </a:r>
            <a:r>
              <a:rPr lang="en-US" sz="2800" dirty="0"/>
              <a:t> </a:t>
            </a:r>
            <a:r>
              <a:rPr lang="en-US" sz="2800" dirty="0" err="1"/>
              <a:t>obyvatelích</a:t>
            </a:r>
            <a:r>
              <a:rPr lang="en-US" sz="28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220126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163E09-DD22-4EB9-B62A-FF6B6FEE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17" y="262467"/>
            <a:ext cx="11635466" cy="3958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69FF69-7512-4C66-BECA-950EF122C4E0}"/>
              </a:ext>
            </a:extLst>
          </p:cNvPr>
          <p:cNvSpPr txBox="1"/>
          <p:nvPr/>
        </p:nvSpPr>
        <p:spPr>
          <a:xfrm>
            <a:off x="304800" y="4508500"/>
            <a:ext cx="1164590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Rybník</a:t>
            </a:r>
            <a:r>
              <a:rPr lang="en-US" sz="2800" dirty="0"/>
              <a:t> Pepa – "</a:t>
            </a:r>
            <a:r>
              <a:rPr lang="en-US" sz="2800" dirty="0" err="1"/>
              <a:t>Ahoj</a:t>
            </a:r>
            <a:r>
              <a:rPr lang="en-US" sz="2800" dirty="0"/>
              <a:t> </a:t>
            </a:r>
            <a:r>
              <a:rPr lang="en-US" sz="2800" dirty="0" err="1"/>
              <a:t>děti</a:t>
            </a:r>
            <a:r>
              <a:rPr lang="en-US" sz="2800" dirty="0"/>
              <a:t>! </a:t>
            </a:r>
            <a:r>
              <a:rPr lang="en-US" sz="2800" dirty="0" err="1"/>
              <a:t>Já</a:t>
            </a:r>
            <a:r>
              <a:rPr lang="en-US" sz="2800" dirty="0"/>
              <a:t> </a:t>
            </a:r>
            <a:r>
              <a:rPr lang="en-US" sz="2800" dirty="0" err="1"/>
              <a:t>jsem</a:t>
            </a:r>
            <a:r>
              <a:rPr lang="en-US" sz="2800" dirty="0"/>
              <a:t> </a:t>
            </a:r>
            <a:r>
              <a:rPr lang="en-US" sz="2800" dirty="0" err="1"/>
              <a:t>rybník</a:t>
            </a:r>
            <a:r>
              <a:rPr lang="en-US" sz="2800" dirty="0"/>
              <a:t> </a:t>
            </a:r>
            <a:r>
              <a:rPr lang="en-US" sz="2800" dirty="0" err="1"/>
              <a:t>Pepík</a:t>
            </a:r>
            <a:r>
              <a:rPr lang="en-US" sz="2800" dirty="0"/>
              <a:t> ale </a:t>
            </a:r>
            <a:r>
              <a:rPr lang="en-US" sz="2800" dirty="0" err="1"/>
              <a:t>abych</a:t>
            </a:r>
            <a:r>
              <a:rPr lang="en-US" sz="2800" dirty="0"/>
              <a:t> </a:t>
            </a:r>
            <a:r>
              <a:rPr lang="en-US" sz="2800" dirty="0" err="1"/>
              <a:t>pravdu</a:t>
            </a:r>
            <a:r>
              <a:rPr lang="en-US" sz="2800" dirty="0"/>
              <a:t> </a:t>
            </a:r>
            <a:r>
              <a:rPr lang="en-US" sz="2800" dirty="0" err="1"/>
              <a:t>řekl</a:t>
            </a:r>
            <a:r>
              <a:rPr lang="en-US" sz="2800" dirty="0"/>
              <a:t>, </a:t>
            </a:r>
            <a:r>
              <a:rPr lang="en-US" sz="2800" dirty="0" err="1"/>
              <a:t>nedaří</a:t>
            </a:r>
            <a:r>
              <a:rPr lang="en-US" sz="2800" dirty="0"/>
              <a:t> se mi </a:t>
            </a:r>
            <a:r>
              <a:rPr lang="en-US" sz="2800" dirty="0" err="1"/>
              <a:t>moc</a:t>
            </a:r>
            <a:r>
              <a:rPr lang="en-US" sz="2800" dirty="0"/>
              <a:t> </a:t>
            </a:r>
            <a:r>
              <a:rPr lang="en-US" sz="2800" dirty="0" err="1"/>
              <a:t>dobře</a:t>
            </a:r>
            <a:r>
              <a:rPr lang="en-US" sz="2800" dirty="0"/>
              <a:t>. </a:t>
            </a:r>
            <a:r>
              <a:rPr lang="en-US" sz="2800" dirty="0" err="1"/>
              <a:t>Déštík</a:t>
            </a:r>
            <a:r>
              <a:rPr lang="en-US" sz="2800" dirty="0"/>
              <a:t> </a:t>
            </a:r>
            <a:r>
              <a:rPr lang="en-US" sz="2800" dirty="0" err="1"/>
              <a:t>nám</a:t>
            </a:r>
            <a:r>
              <a:rPr lang="en-US" sz="2800" dirty="0"/>
              <a:t> </a:t>
            </a:r>
            <a:r>
              <a:rPr lang="en-US" sz="2800" dirty="0" err="1"/>
              <a:t>totiž</a:t>
            </a:r>
            <a:r>
              <a:rPr lang="en-US" sz="2800" dirty="0"/>
              <a:t> </a:t>
            </a:r>
            <a:r>
              <a:rPr lang="en-US" sz="2800" dirty="0" err="1"/>
              <a:t>trucuje</a:t>
            </a:r>
            <a:r>
              <a:rPr lang="en-US" sz="2800" dirty="0"/>
              <a:t> a </a:t>
            </a:r>
            <a:r>
              <a:rPr lang="en-US" sz="2800" dirty="0" err="1"/>
              <a:t>já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pomaličku</a:t>
            </a:r>
            <a:r>
              <a:rPr lang="en-US" sz="2800" dirty="0"/>
              <a:t> </a:t>
            </a:r>
            <a:r>
              <a:rPr lang="en-US" sz="2800" dirty="0" err="1"/>
              <a:t>vysychám</a:t>
            </a:r>
            <a:r>
              <a:rPr lang="en-US" sz="2800" dirty="0"/>
              <a:t>. A </a:t>
            </a:r>
            <a:r>
              <a:rPr lang="en-US" sz="2800" dirty="0" err="1"/>
              <a:t>moji</a:t>
            </a:r>
            <a:r>
              <a:rPr lang="en-US" sz="2800" dirty="0"/>
              <a:t> </a:t>
            </a:r>
            <a:r>
              <a:rPr lang="en-US" sz="2800" dirty="0" err="1"/>
              <a:t>kamarádi</a:t>
            </a:r>
            <a:r>
              <a:rPr lang="en-US" sz="2800" dirty="0"/>
              <a:t>, </a:t>
            </a:r>
            <a:r>
              <a:rPr lang="en-US" sz="2800" dirty="0" err="1"/>
              <a:t>živý</a:t>
            </a:r>
            <a:r>
              <a:rPr lang="en-US" sz="2800" dirty="0"/>
              <a:t> </a:t>
            </a:r>
            <a:r>
              <a:rPr lang="en-US" sz="2800" dirty="0" err="1"/>
              <a:t>i</a:t>
            </a:r>
            <a:r>
              <a:rPr lang="en-US" sz="2800" dirty="0"/>
              <a:t> </a:t>
            </a:r>
            <a:r>
              <a:rPr lang="en-US" sz="2800" dirty="0" err="1"/>
              <a:t>neživý</a:t>
            </a:r>
            <a:r>
              <a:rPr lang="en-US" sz="2800" dirty="0"/>
              <a:t> </a:t>
            </a:r>
            <a:r>
              <a:rPr lang="en-US" sz="2800" dirty="0" err="1"/>
              <a:t>už</a:t>
            </a:r>
            <a:r>
              <a:rPr lang="en-US" sz="2800" dirty="0"/>
              <a:t> </a:t>
            </a:r>
            <a:r>
              <a:rPr lang="en-US" sz="2800" dirty="0" err="1"/>
              <a:t>pomalu</a:t>
            </a:r>
            <a:r>
              <a:rPr lang="en-US" sz="2800" dirty="0"/>
              <a:t> ani </a:t>
            </a:r>
            <a:r>
              <a:rPr lang="en-US" sz="2800" dirty="0" err="1"/>
              <a:t>nežiji</a:t>
            </a:r>
            <a:r>
              <a:rPr lang="en-US" sz="2800" dirty="0"/>
              <a:t>!"</a:t>
            </a:r>
          </a:p>
        </p:txBody>
      </p:sp>
    </p:spTree>
    <p:extLst>
      <p:ext uri="{BB962C8B-B14F-4D97-AF65-F5344CB8AC3E}">
        <p14:creationId xmlns:p14="http://schemas.microsoft.com/office/powerpoint/2010/main" val="2014538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45F637-C212-498D-8487-BB08D0C28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307" y="643467"/>
            <a:ext cx="3384421" cy="557106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A1E87B8-C1A6-427C-AD6A-68A7F3AF7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631" y="289861"/>
            <a:ext cx="5372101" cy="3585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F61845-D9A3-418B-882C-A0F89CD384A2}"/>
              </a:ext>
            </a:extLst>
          </p:cNvPr>
          <p:cNvSpPr txBox="1"/>
          <p:nvPr/>
        </p:nvSpPr>
        <p:spPr>
          <a:xfrm>
            <a:off x="5740400" y="4127500"/>
            <a:ext cx="574040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Vypravěč</a:t>
            </a:r>
            <a:r>
              <a:rPr lang="en-US" sz="2800" dirty="0"/>
              <a:t> - "</a:t>
            </a:r>
            <a:r>
              <a:rPr lang="en-US" sz="2800" dirty="0" err="1"/>
              <a:t>Rybník</a:t>
            </a:r>
            <a:r>
              <a:rPr lang="en-US" sz="2800" dirty="0"/>
              <a:t> </a:t>
            </a:r>
            <a:r>
              <a:rPr lang="en-US" sz="2800" dirty="0" err="1"/>
              <a:t>Pepík</a:t>
            </a:r>
            <a:r>
              <a:rPr lang="en-US" sz="2800" dirty="0"/>
              <a:t>, </a:t>
            </a:r>
            <a:r>
              <a:rPr lang="en-US" sz="2800" dirty="0" err="1"/>
              <a:t>měl</a:t>
            </a:r>
            <a:r>
              <a:rPr lang="en-US" sz="2800" dirty="0"/>
              <a:t> </a:t>
            </a:r>
            <a:r>
              <a:rPr lang="en-US" sz="2800" dirty="0" err="1"/>
              <a:t>starosti</a:t>
            </a:r>
            <a:r>
              <a:rPr lang="en-US" sz="2800" dirty="0"/>
              <a:t>, </a:t>
            </a:r>
            <a:r>
              <a:rPr lang="en-US" sz="2800" dirty="0" err="1"/>
              <a:t>jelikož</a:t>
            </a:r>
            <a:r>
              <a:rPr lang="en-US" sz="2800" dirty="0"/>
              <a:t> </a:t>
            </a:r>
            <a:r>
              <a:rPr lang="en-US" sz="2800" dirty="0" err="1"/>
              <a:t>vody</a:t>
            </a:r>
            <a:r>
              <a:rPr lang="en-US" sz="2800" dirty="0"/>
              <a:t> mu </a:t>
            </a:r>
            <a:r>
              <a:rPr lang="en-US" sz="2800" dirty="0" err="1"/>
              <a:t>ubývalo</a:t>
            </a:r>
            <a:r>
              <a:rPr lang="en-US" sz="2800" dirty="0"/>
              <a:t> a </a:t>
            </a:r>
            <a:r>
              <a:rPr lang="en-US" sz="2800" dirty="0" err="1"/>
              <a:t>déšt</a:t>
            </a:r>
            <a:r>
              <a:rPr lang="en-US" sz="2800" dirty="0"/>
              <a:t> ne a ne </a:t>
            </a:r>
            <a:r>
              <a:rPr lang="en-US" sz="2800" dirty="0" err="1"/>
              <a:t>přijít</a:t>
            </a:r>
            <a:r>
              <a:rPr lang="en-US" sz="2800" dirty="0"/>
              <a:t> a </a:t>
            </a:r>
            <a:r>
              <a:rPr lang="en-US" sz="2800" dirty="0" err="1"/>
              <a:t>zapršet</a:t>
            </a:r>
            <a:r>
              <a:rPr lang="en-US" sz="2800" dirty="0"/>
              <a:t>. Asi </a:t>
            </a:r>
            <a:r>
              <a:rPr lang="en-US" sz="2800" dirty="0" err="1"/>
              <a:t>nám</a:t>
            </a:r>
            <a:r>
              <a:rPr lang="en-US" sz="2800" dirty="0"/>
              <a:t> </a:t>
            </a:r>
            <a:r>
              <a:rPr lang="en-US" sz="2800" dirty="0" err="1"/>
              <a:t>někde</a:t>
            </a:r>
            <a:r>
              <a:rPr lang="en-US" sz="2800" dirty="0"/>
              <a:t> </a:t>
            </a:r>
            <a:r>
              <a:rPr lang="en-US" sz="2800" dirty="0" err="1"/>
              <a:t>zaspal</a:t>
            </a:r>
            <a:r>
              <a:rPr lang="en-US" sz="28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943295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FBA152-2F6D-4007-A917-E412C9D5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" y="643467"/>
            <a:ext cx="7710817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799389-5476-4184-A875-6679D3D225E3}"/>
              </a:ext>
            </a:extLst>
          </p:cNvPr>
          <p:cNvSpPr txBox="1"/>
          <p:nvPr/>
        </p:nvSpPr>
        <p:spPr>
          <a:xfrm>
            <a:off x="8382000" y="1981200"/>
            <a:ext cx="274320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Déšt</a:t>
            </a:r>
            <a:r>
              <a:rPr lang="en-US" sz="2800" dirty="0"/>
              <a:t> - "</a:t>
            </a:r>
            <a:r>
              <a:rPr lang="en-US" sz="2800" dirty="0" err="1"/>
              <a:t>Chrr</a:t>
            </a:r>
            <a:r>
              <a:rPr lang="en-US" sz="2800" dirty="0"/>
              <a:t>, </a:t>
            </a:r>
            <a:r>
              <a:rPr lang="en-US" sz="2800" dirty="0" err="1"/>
              <a:t>ZzzZzz</a:t>
            </a:r>
            <a:r>
              <a:rPr lang="en-US" sz="2800" dirty="0"/>
              <a:t>, </a:t>
            </a:r>
            <a:r>
              <a:rPr lang="en-US" sz="2800" dirty="0" err="1"/>
              <a:t>Chrr</a:t>
            </a:r>
            <a:r>
              <a:rPr lang="en-US" sz="2800" dirty="0"/>
              <a:t> … To </a:t>
            </a:r>
            <a:r>
              <a:rPr lang="en-US" sz="2800" dirty="0" err="1"/>
              <a:t>jsem</a:t>
            </a:r>
            <a:r>
              <a:rPr lang="en-US" sz="2800" dirty="0"/>
              <a:t> ale </a:t>
            </a:r>
            <a:r>
              <a:rPr lang="en-US" sz="2800" dirty="0" err="1"/>
              <a:t>unavený</a:t>
            </a:r>
            <a:r>
              <a:rPr lang="en-US" sz="2800" dirty="0"/>
              <a:t> ani </a:t>
            </a:r>
            <a:r>
              <a:rPr lang="en-US" sz="2800" dirty="0" err="1"/>
              <a:t>pršet</a:t>
            </a:r>
            <a:r>
              <a:rPr lang="en-US" sz="2800" dirty="0"/>
              <a:t> se mi </a:t>
            </a:r>
            <a:r>
              <a:rPr lang="en-US" sz="2800" dirty="0" err="1"/>
              <a:t>nechce</a:t>
            </a:r>
            <a:r>
              <a:rPr lang="en-US" sz="2800" dirty="0"/>
              <a:t>!"</a:t>
            </a:r>
          </a:p>
        </p:txBody>
      </p:sp>
    </p:spTree>
    <p:extLst>
      <p:ext uri="{BB962C8B-B14F-4D97-AF65-F5344CB8AC3E}">
        <p14:creationId xmlns:p14="http://schemas.microsoft.com/office/powerpoint/2010/main" val="1969859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B7AA15-DC5D-46BE-9A08-AF7FAED1B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17" y="287867"/>
            <a:ext cx="11368766" cy="3881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2F8082-4716-4228-8B2B-7657C2C4F6B3}"/>
              </a:ext>
            </a:extLst>
          </p:cNvPr>
          <p:cNvSpPr txBox="1"/>
          <p:nvPr/>
        </p:nvSpPr>
        <p:spPr>
          <a:xfrm>
            <a:off x="723900" y="4838700"/>
            <a:ext cx="106299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Rybníček</a:t>
            </a:r>
            <a:r>
              <a:rPr lang="en-US" sz="2800" dirty="0"/>
              <a:t> </a:t>
            </a:r>
            <a:r>
              <a:rPr lang="en-US" sz="2800" dirty="0" err="1"/>
              <a:t>Pepík</a:t>
            </a:r>
            <a:r>
              <a:rPr lang="en-US" sz="2800" dirty="0"/>
              <a:t> - " </a:t>
            </a:r>
            <a:r>
              <a:rPr lang="en-US" sz="2800" dirty="0" err="1"/>
              <a:t>Dešti</a:t>
            </a:r>
            <a:r>
              <a:rPr lang="en-US" sz="2800" dirty="0"/>
              <a:t> </a:t>
            </a:r>
            <a:r>
              <a:rPr lang="en-US" sz="2800" dirty="0" err="1"/>
              <a:t>prosím</a:t>
            </a:r>
            <a:r>
              <a:rPr lang="en-US" sz="2800" dirty="0"/>
              <a:t> </a:t>
            </a:r>
            <a:r>
              <a:rPr lang="en-US" sz="2800" dirty="0" err="1"/>
              <a:t>prosím</a:t>
            </a:r>
            <a:r>
              <a:rPr lang="en-US" sz="2800" dirty="0"/>
              <a:t>, </a:t>
            </a:r>
            <a:r>
              <a:rPr lang="en-US" sz="2800" dirty="0" err="1"/>
              <a:t>zaprš</a:t>
            </a:r>
            <a:r>
              <a:rPr lang="en-US" sz="2800" dirty="0"/>
              <a:t> </a:t>
            </a:r>
            <a:r>
              <a:rPr lang="en-US" sz="2800" dirty="0" err="1"/>
              <a:t>trochu</a:t>
            </a:r>
            <a:r>
              <a:rPr lang="en-US" sz="2800" dirty="0"/>
              <a:t> </a:t>
            </a:r>
            <a:r>
              <a:rPr lang="en-US" sz="2800" dirty="0" err="1"/>
              <a:t>prosím</a:t>
            </a:r>
            <a:r>
              <a:rPr lang="en-US" sz="2800" dirty="0"/>
              <a:t>!"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98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1FB1B58-5470-463D-9DA3-BE9868966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1" y="287867"/>
            <a:ext cx="7710817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6CE8C5-AF24-4E00-8CDB-7C3385096A1B}"/>
              </a:ext>
            </a:extLst>
          </p:cNvPr>
          <p:cNvSpPr txBox="1"/>
          <p:nvPr/>
        </p:nvSpPr>
        <p:spPr>
          <a:xfrm>
            <a:off x="8750300" y="1130300"/>
            <a:ext cx="274320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Deštík</a:t>
            </a:r>
            <a:r>
              <a:rPr lang="en-US" sz="2800" dirty="0"/>
              <a:t> - "To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jestě</a:t>
            </a:r>
            <a:r>
              <a:rPr lang="en-US" sz="2800" dirty="0"/>
              <a:t> </a:t>
            </a:r>
            <a:r>
              <a:rPr lang="en-US" sz="2800" dirty="0" err="1"/>
              <a:t>rozmyslím</a:t>
            </a:r>
            <a:r>
              <a:rPr lang="en-US" sz="2800" dirty="0"/>
              <a:t>, </a:t>
            </a:r>
            <a:r>
              <a:rPr lang="en-US" sz="2800" dirty="0" err="1"/>
              <a:t>nechce</a:t>
            </a:r>
            <a:r>
              <a:rPr lang="en-US" sz="2800" dirty="0"/>
              <a:t> se mi,  </a:t>
            </a:r>
            <a:r>
              <a:rPr lang="en-US" sz="2800" dirty="0" err="1"/>
              <a:t>jsem</a:t>
            </a:r>
            <a:r>
              <a:rPr lang="en-US" sz="2800" dirty="0"/>
              <a:t> </a:t>
            </a:r>
            <a:r>
              <a:rPr lang="en-US" sz="2800" dirty="0" err="1"/>
              <a:t>líný</a:t>
            </a:r>
            <a:r>
              <a:rPr lang="en-US" sz="2800" dirty="0"/>
              <a:t>. Ne, ne a ne! </a:t>
            </a:r>
            <a:r>
              <a:rPr lang="en-US" sz="2800" dirty="0" err="1"/>
              <a:t>Nechce</a:t>
            </a:r>
            <a:r>
              <a:rPr lang="en-US" sz="2800" dirty="0"/>
              <a:t> se mi."</a:t>
            </a:r>
          </a:p>
        </p:txBody>
      </p:sp>
    </p:spTree>
    <p:extLst>
      <p:ext uri="{BB962C8B-B14F-4D97-AF65-F5344CB8AC3E}">
        <p14:creationId xmlns:p14="http://schemas.microsoft.com/office/powerpoint/2010/main" val="651867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4F44DD8-C500-41C4-B93C-4A705A260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17" y="351367"/>
            <a:ext cx="7152366" cy="612986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7466DA9-0E88-459C-8332-04FD2DB8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838" y="4827588"/>
            <a:ext cx="2600325" cy="1647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DDE1BD-8EF0-4F0C-9BB7-ECCDFFC660D9}"/>
              </a:ext>
            </a:extLst>
          </p:cNvPr>
          <p:cNvSpPr txBox="1"/>
          <p:nvPr/>
        </p:nvSpPr>
        <p:spPr>
          <a:xfrm>
            <a:off x="8610600" y="254000"/>
            <a:ext cx="274320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Rybka - "</a:t>
            </a:r>
            <a:r>
              <a:rPr lang="en-US" sz="2800" dirty="0" err="1"/>
              <a:t>Pomoc</a:t>
            </a:r>
            <a:r>
              <a:rPr lang="en-US" sz="2800" dirty="0"/>
              <a:t>! </a:t>
            </a:r>
            <a:r>
              <a:rPr lang="en-US" sz="2800" dirty="0" err="1"/>
              <a:t>Pomoc</a:t>
            </a:r>
            <a:r>
              <a:rPr lang="en-US" sz="2800" dirty="0"/>
              <a:t>! </a:t>
            </a:r>
            <a:r>
              <a:rPr lang="en-US" sz="2800" dirty="0" err="1"/>
              <a:t>Špatně</a:t>
            </a:r>
            <a:r>
              <a:rPr lang="en-US" sz="2800" dirty="0"/>
              <a:t> se mi </a:t>
            </a:r>
            <a:r>
              <a:rPr lang="en-US" sz="2800" dirty="0" err="1"/>
              <a:t>dýchá</a:t>
            </a:r>
            <a:r>
              <a:rPr lang="en-US" sz="2800" dirty="0"/>
              <a:t> a </a:t>
            </a:r>
            <a:r>
              <a:rPr lang="en-US" sz="2800" dirty="0" err="1"/>
              <a:t>mým</a:t>
            </a:r>
            <a:r>
              <a:rPr lang="en-US" sz="2800" dirty="0"/>
              <a:t> </a:t>
            </a:r>
            <a:r>
              <a:rPr lang="en-US" sz="2800" dirty="0" err="1"/>
              <a:t>kamarádům</a:t>
            </a:r>
            <a:r>
              <a:rPr lang="en-US" sz="2800" dirty="0"/>
              <a:t> taky. </a:t>
            </a:r>
            <a:r>
              <a:rPr lang="en-US" sz="2800" dirty="0" err="1"/>
              <a:t>Prosím</a:t>
            </a:r>
            <a:r>
              <a:rPr lang="en-US" sz="2800" dirty="0"/>
              <a:t> </a:t>
            </a:r>
            <a:r>
              <a:rPr lang="en-US" sz="2800" dirty="0" err="1"/>
              <a:t>děšti</a:t>
            </a:r>
            <a:r>
              <a:rPr lang="en-US" sz="2800" dirty="0"/>
              <a:t>, </a:t>
            </a:r>
            <a:r>
              <a:rPr lang="en-US" sz="2800" dirty="0" err="1"/>
              <a:t>děštíčku</a:t>
            </a:r>
            <a:r>
              <a:rPr lang="en-US" sz="2800" dirty="0"/>
              <a:t> </a:t>
            </a:r>
            <a:r>
              <a:rPr lang="en-US" sz="2800" dirty="0" err="1"/>
              <a:t>zaprš</a:t>
            </a:r>
            <a:r>
              <a:rPr lang="en-US" sz="2800" dirty="0"/>
              <a:t> </a:t>
            </a:r>
            <a:r>
              <a:rPr lang="en-US" sz="2800" dirty="0" err="1"/>
              <a:t>nám</a:t>
            </a:r>
            <a:r>
              <a:rPr lang="en-US" sz="2800" dirty="0"/>
              <a:t> </a:t>
            </a:r>
            <a:r>
              <a:rPr lang="en-US" sz="2800" dirty="0" err="1"/>
              <a:t>trošičku</a:t>
            </a:r>
            <a:r>
              <a:rPr lang="en-US" sz="2800" dirty="0"/>
              <a:t>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80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B300C3-2274-46EC-A88F-1B09C8532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17" y="414867"/>
            <a:ext cx="6123666" cy="605366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D68E72F-81D2-4872-9C43-0A933383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600" y="4393754"/>
            <a:ext cx="3441700" cy="2070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6EA6C2-623E-492F-961C-3A359339156F}"/>
              </a:ext>
            </a:extLst>
          </p:cNvPr>
          <p:cNvSpPr txBox="1"/>
          <p:nvPr/>
        </p:nvSpPr>
        <p:spPr>
          <a:xfrm>
            <a:off x="7099300" y="698500"/>
            <a:ext cx="4597400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/>
              <a:t>Vodní</a:t>
            </a:r>
            <a:r>
              <a:rPr lang="en-US" sz="2800" dirty="0"/>
              <a:t> </a:t>
            </a:r>
            <a:r>
              <a:rPr lang="en-US" sz="2800" dirty="0" err="1"/>
              <a:t>řasy</a:t>
            </a:r>
            <a:r>
              <a:rPr lang="en-US" sz="2800" dirty="0"/>
              <a:t> - "</a:t>
            </a:r>
            <a:r>
              <a:rPr lang="en-US" sz="2800" dirty="0" err="1"/>
              <a:t>Už</a:t>
            </a:r>
            <a:r>
              <a:rPr lang="en-US" sz="2800" dirty="0"/>
              <a:t> </a:t>
            </a:r>
            <a:r>
              <a:rPr lang="en-US" sz="2800" dirty="0" err="1"/>
              <a:t>pomaličku</a:t>
            </a:r>
            <a:r>
              <a:rPr lang="en-US" sz="2800" dirty="0"/>
              <a:t> </a:t>
            </a:r>
            <a:r>
              <a:rPr lang="en-US" sz="2800" dirty="0" err="1"/>
              <a:t>usycháme</a:t>
            </a:r>
            <a:r>
              <a:rPr lang="en-US" sz="2800" dirty="0"/>
              <a:t> </a:t>
            </a:r>
            <a:r>
              <a:rPr lang="en-US" sz="2800" dirty="0" err="1"/>
              <a:t>Nemáme</a:t>
            </a:r>
            <a:r>
              <a:rPr lang="en-US" sz="2800" dirty="0"/>
              <a:t> ani </a:t>
            </a:r>
            <a:r>
              <a:rPr lang="en-US" sz="2800" dirty="0" err="1"/>
              <a:t>sílu</a:t>
            </a:r>
            <a:r>
              <a:rPr lang="en-US" sz="2800" dirty="0"/>
              <a:t> </a:t>
            </a:r>
            <a:r>
              <a:rPr lang="en-US" sz="2800" dirty="0" err="1"/>
              <a:t>čeřit</a:t>
            </a:r>
            <a:r>
              <a:rPr lang="en-US" sz="2800" dirty="0"/>
              <a:t> </a:t>
            </a:r>
            <a:r>
              <a:rPr lang="en-US" sz="2800" dirty="0" err="1"/>
              <a:t>vodu</a:t>
            </a:r>
            <a:r>
              <a:rPr lang="en-US" sz="2800" dirty="0"/>
              <a:t>. </a:t>
            </a:r>
            <a:r>
              <a:rPr lang="en-US" sz="2800" dirty="0" err="1"/>
              <a:t>Potřebujeme</a:t>
            </a:r>
            <a:r>
              <a:rPr lang="en-US" sz="2800" dirty="0"/>
              <a:t> </a:t>
            </a:r>
            <a:r>
              <a:rPr lang="en-US" sz="2800" dirty="0" err="1"/>
              <a:t>novou</a:t>
            </a:r>
            <a:r>
              <a:rPr lang="en-US" sz="2800" dirty="0"/>
              <a:t> </a:t>
            </a:r>
            <a:r>
              <a:rPr lang="en-US" sz="2800" dirty="0" err="1"/>
              <a:t>vodičku</a:t>
            </a:r>
            <a:r>
              <a:rPr lang="en-US" sz="2800" dirty="0"/>
              <a:t>, </a:t>
            </a:r>
            <a:r>
              <a:rPr lang="en-US" sz="2800" dirty="0" err="1"/>
              <a:t>dešti</a:t>
            </a:r>
            <a:r>
              <a:rPr lang="en-US" sz="2800" dirty="0"/>
              <a:t>, </a:t>
            </a:r>
            <a:r>
              <a:rPr lang="en-US" sz="2800" dirty="0" err="1"/>
              <a:t>deštíčku</a:t>
            </a:r>
            <a:r>
              <a:rPr lang="en-US" sz="2800" dirty="0"/>
              <a:t> </a:t>
            </a:r>
            <a:r>
              <a:rPr lang="en-US" sz="2800" dirty="0" err="1"/>
              <a:t>zaprš</a:t>
            </a:r>
            <a:r>
              <a:rPr lang="en-US" sz="2800" dirty="0"/>
              <a:t> </a:t>
            </a:r>
            <a:r>
              <a:rPr lang="en-US" sz="2800" dirty="0" err="1"/>
              <a:t>prosím</a:t>
            </a:r>
            <a:r>
              <a:rPr lang="en-US" sz="2800" dirty="0"/>
              <a:t> </a:t>
            </a:r>
            <a:r>
              <a:rPr lang="en-US" sz="2800" dirty="0" err="1"/>
              <a:t>trošičku</a:t>
            </a:r>
            <a:r>
              <a:rPr lang="en-US" sz="2800" dirty="0"/>
              <a:t>!"</a:t>
            </a:r>
          </a:p>
        </p:txBody>
      </p:sp>
    </p:spTree>
    <p:extLst>
      <p:ext uri="{BB962C8B-B14F-4D97-AF65-F5344CB8AC3E}">
        <p14:creationId xmlns:p14="http://schemas.microsoft.com/office/powerpoint/2010/main" val="376255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1"/>
      </a:lt2>
      <a:accent1>
        <a:srgbClr val="C34DAB"/>
      </a:accent1>
      <a:accent2>
        <a:srgbClr val="983BB1"/>
      </a:accent2>
      <a:accent3>
        <a:srgbClr val="784DC3"/>
      </a:accent3>
      <a:accent4>
        <a:srgbClr val="4045B3"/>
      </a:accent4>
      <a:accent5>
        <a:srgbClr val="4D84C3"/>
      </a:accent5>
      <a:accent6>
        <a:srgbClr val="3BA4B1"/>
      </a:accent6>
      <a:hlink>
        <a:srgbClr val="3F66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02B9CE0362B749804AB56192084098" ma:contentTypeVersion="29" ma:contentTypeDescription="Vytvoří nový dokument" ma:contentTypeScope="" ma:versionID="52ba36285ac62ad0f4c9eb92690bc647">
  <xsd:schema xmlns:xsd="http://www.w3.org/2001/XMLSchema" xmlns:xs="http://www.w3.org/2001/XMLSchema" xmlns:p="http://schemas.microsoft.com/office/2006/metadata/properties" xmlns:ns2="19794cd8-8852-4279-a393-aa8e4c9a29c0" targetNamespace="http://schemas.microsoft.com/office/2006/metadata/properties" ma:root="true" ma:fieldsID="0c0d180467fc0064bb16674626888632" ns2:_="">
    <xsd:import namespace="19794cd8-8852-4279-a393-aa8e4c9a29c0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94cd8-8852-4279-a393-aa8e4c9a29c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ams_Channel_Section_Location" ma:index="36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19794cd8-8852-4279-a393-aa8e4c9a29c0" xsi:nil="true"/>
    <Self_Registration_Enabled xmlns="19794cd8-8852-4279-a393-aa8e4c9a29c0" xsi:nil="true"/>
    <Distribution_Groups xmlns="19794cd8-8852-4279-a393-aa8e4c9a29c0" xsi:nil="true"/>
    <AppVersion xmlns="19794cd8-8852-4279-a393-aa8e4c9a29c0" xsi:nil="true"/>
    <Invited_Teachers xmlns="19794cd8-8852-4279-a393-aa8e4c9a29c0" xsi:nil="true"/>
    <IsNotebookLocked xmlns="19794cd8-8852-4279-a393-aa8e4c9a29c0" xsi:nil="true"/>
    <Students xmlns="19794cd8-8852-4279-a393-aa8e4c9a29c0">
      <UserInfo>
        <DisplayName/>
        <AccountId xsi:nil="true"/>
        <AccountType/>
      </UserInfo>
    </Students>
    <TeamsChannelId xmlns="19794cd8-8852-4279-a393-aa8e4c9a29c0" xsi:nil="true"/>
    <NotebookType xmlns="19794cd8-8852-4279-a393-aa8e4c9a29c0" xsi:nil="true"/>
    <Teachers xmlns="19794cd8-8852-4279-a393-aa8e4c9a29c0">
      <UserInfo>
        <DisplayName/>
        <AccountId xsi:nil="true"/>
        <AccountType/>
      </UserInfo>
    </Teachers>
    <Student_Groups xmlns="19794cd8-8852-4279-a393-aa8e4c9a29c0">
      <UserInfo>
        <DisplayName/>
        <AccountId xsi:nil="true"/>
        <AccountType/>
      </UserInfo>
    </Student_Groups>
    <DefaultSectionNames xmlns="19794cd8-8852-4279-a393-aa8e4c9a29c0" xsi:nil="true"/>
    <Is_Collaboration_Space_Locked xmlns="19794cd8-8852-4279-a393-aa8e4c9a29c0" xsi:nil="true"/>
    <Has_Teacher_Only_SectionGroup xmlns="19794cd8-8852-4279-a393-aa8e4c9a29c0" xsi:nil="true"/>
    <Owner xmlns="19794cd8-8852-4279-a393-aa8e4c9a29c0">
      <UserInfo>
        <DisplayName/>
        <AccountId xsi:nil="true"/>
        <AccountType/>
      </UserInfo>
    </Owner>
    <LMS_Mappings xmlns="19794cd8-8852-4279-a393-aa8e4c9a29c0" xsi:nil="true"/>
    <Templates xmlns="19794cd8-8852-4279-a393-aa8e4c9a29c0" xsi:nil="true"/>
    <FolderType xmlns="19794cd8-8852-4279-a393-aa8e4c9a29c0" xsi:nil="true"/>
    <CultureName xmlns="19794cd8-8852-4279-a393-aa8e4c9a29c0" xsi:nil="true"/>
    <Invited_Students xmlns="19794cd8-8852-4279-a393-aa8e4c9a29c0" xsi:nil="true"/>
    <Teams_Channel_Section_Location xmlns="19794cd8-8852-4279-a393-aa8e4c9a29c0" xsi:nil="true"/>
  </documentManagement>
</p:properties>
</file>

<file path=customXml/itemProps1.xml><?xml version="1.0" encoding="utf-8"?>
<ds:datastoreItem xmlns:ds="http://schemas.openxmlformats.org/officeDocument/2006/customXml" ds:itemID="{B72965FA-3D0A-4A68-8F48-2F3D6F0E898C}"/>
</file>

<file path=customXml/itemProps2.xml><?xml version="1.0" encoding="utf-8"?>
<ds:datastoreItem xmlns:ds="http://schemas.openxmlformats.org/officeDocument/2006/customXml" ds:itemID="{4BF91500-F5FB-4CE1-AD69-86A7332ABEF8}"/>
</file>

<file path=customXml/itemProps3.xml><?xml version="1.0" encoding="utf-8"?>
<ds:datastoreItem xmlns:ds="http://schemas.openxmlformats.org/officeDocument/2006/customXml" ds:itemID="{C4417054-E48F-40CE-A766-CF92D64CC82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BrushVTI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454</cp:revision>
  <dcterms:created xsi:type="dcterms:W3CDTF">2021-04-03T08:54:18Z</dcterms:created>
  <dcterms:modified xsi:type="dcterms:W3CDTF">2021-04-04T17:55:55Z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0x0101009102B9CE0362B749804AB56192084098</vt:lpwstr>
  </property>
</Properties>
</file>