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114FB-67C9-413F-A9B5-B7AD57105366}" v="106" dt="2021-04-08T11:11:10.225"/>
    <p1510:client id="{14580861-9599-44F5-A8EA-038EE1F02333}" v="32" dt="2021-04-08T11:32:30.619"/>
    <p1510:client id="{1B906C03-24C0-4965-B50C-F20FC1DE80B0}" v="2" dt="2021-04-08T10:51:30.521"/>
    <p1510:client id="{1E21A024-75E1-4654-9109-14368B690B8B}" v="31" dt="2021-04-09T06:08:59.498"/>
    <p1510:client id="{30E48422-4D60-4F63-ABBC-2E12C72D1884}" v="1" dt="2021-04-04T04:38:15.562"/>
    <p1510:client id="{31AA5A96-D399-4411-A360-6DBFDDCE5041}" v="18" dt="2021-04-08T11:55:45.036"/>
    <p1510:client id="{5048B14C-DFE9-4086-A5E6-424198DE7673}" v="23" dt="2021-04-08T11:45:12.779"/>
    <p1510:client id="{6EE68C0B-B7B4-41B5-9995-10D2DFF82D64}" v="6" dt="2021-04-08T11:39:37.930"/>
    <p1510:client id="{CEDEDF67-23CE-46E8-A2A9-284867C59F4F}" v="5" dt="2021-04-08T11:36:51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Kotilínek" userId="S::jakub.kotilinek@zsmohylova.cz::7b3505d8-5c08-4166-9d47-752dad63548f" providerId="AD" clId="Web-{1B906C03-24C0-4965-B50C-F20FC1DE80B0}"/>
    <pc:docChg chg="addSld sldOrd">
      <pc:chgData name="Jakub Kotilínek" userId="S::jakub.kotilinek@zsmohylova.cz::7b3505d8-5c08-4166-9d47-752dad63548f" providerId="AD" clId="Web-{1B906C03-24C0-4965-B50C-F20FC1DE80B0}" dt="2021-04-08T10:51:30.521" v="1"/>
      <pc:docMkLst>
        <pc:docMk/>
      </pc:docMkLst>
      <pc:sldChg chg="new ord">
        <pc:chgData name="Jakub Kotilínek" userId="S::jakub.kotilinek@zsmohylova.cz::7b3505d8-5c08-4166-9d47-752dad63548f" providerId="AD" clId="Web-{1B906C03-24C0-4965-B50C-F20FC1DE80B0}" dt="2021-04-08T10:51:30.521" v="1"/>
        <pc:sldMkLst>
          <pc:docMk/>
          <pc:sldMk cId="93281217" sldId="264"/>
        </pc:sldMkLst>
      </pc:sldChg>
    </pc:docChg>
  </pc:docChgLst>
  <pc:docChgLst>
    <pc:chgData name="Jakub Kotilínek" userId="S::jakub.kotilinek@zsmohylova.cz::7b3505d8-5c08-4166-9d47-752dad63548f" providerId="AD" clId="Web-{30E48422-4D60-4F63-ABBC-2E12C72D1884}"/>
    <pc:docChg chg="modSld">
      <pc:chgData name="Jakub Kotilínek" userId="S::jakub.kotilinek@zsmohylova.cz::7b3505d8-5c08-4166-9d47-752dad63548f" providerId="AD" clId="Web-{30E48422-4D60-4F63-ABBC-2E12C72D1884}" dt="2021-04-04T04:38:15.562" v="0" actId="1076"/>
      <pc:docMkLst>
        <pc:docMk/>
      </pc:docMkLst>
      <pc:sldChg chg="modSp">
        <pc:chgData name="Jakub Kotilínek" userId="S::jakub.kotilinek@zsmohylova.cz::7b3505d8-5c08-4166-9d47-752dad63548f" providerId="AD" clId="Web-{30E48422-4D60-4F63-ABBC-2E12C72D1884}" dt="2021-04-04T04:38:15.562" v="0" actId="1076"/>
        <pc:sldMkLst>
          <pc:docMk/>
          <pc:sldMk cId="1118357907" sldId="256"/>
        </pc:sldMkLst>
        <pc:spChg chg="mod">
          <ac:chgData name="Jakub Kotilínek" userId="S::jakub.kotilinek@zsmohylova.cz::7b3505d8-5c08-4166-9d47-752dad63548f" providerId="AD" clId="Web-{30E48422-4D60-4F63-ABBC-2E12C72D1884}" dt="2021-04-04T04:38:15.562" v="0" actId="1076"/>
          <ac:spMkLst>
            <pc:docMk/>
            <pc:sldMk cId="1118357907" sldId="256"/>
            <ac:spMk id="3" creationId="{97F0E6B7-5AD3-4BE3-AECF-47AF830A7163}"/>
          </ac:spMkLst>
        </pc:spChg>
      </pc:sldChg>
    </pc:docChg>
  </pc:docChgLst>
  <pc:docChgLst>
    <pc:chgData name="Jakub Kotilínek" userId="S::jakub.kotilinek@zsmohylova.cz::7b3505d8-5c08-4166-9d47-752dad63548f" providerId="AD" clId="Web-{0D0114FB-67C9-413F-A9B5-B7AD57105366}"/>
    <pc:docChg chg="addSld modSld">
      <pc:chgData name="Jakub Kotilínek" userId="S::jakub.kotilinek@zsmohylova.cz::7b3505d8-5c08-4166-9d47-752dad63548f" providerId="AD" clId="Web-{0D0114FB-67C9-413F-A9B5-B7AD57105366}" dt="2021-04-08T11:10:50.787" v="72" actId="20577"/>
      <pc:docMkLst>
        <pc:docMk/>
      </pc:docMkLst>
      <pc:sldChg chg="addSp modSp">
        <pc:chgData name="Jakub Kotilínek" userId="S::jakub.kotilinek@zsmohylova.cz::7b3505d8-5c08-4166-9d47-752dad63548f" providerId="AD" clId="Web-{0D0114FB-67C9-413F-A9B5-B7AD57105366}" dt="2021-04-08T11:10:50.787" v="72" actId="20577"/>
        <pc:sldMkLst>
          <pc:docMk/>
          <pc:sldMk cId="93281217" sldId="264"/>
        </pc:sldMkLst>
        <pc:spChg chg="add mod">
          <ac:chgData name="Jakub Kotilínek" userId="S::jakub.kotilinek@zsmohylova.cz::7b3505d8-5c08-4166-9d47-752dad63548f" providerId="AD" clId="Web-{0D0114FB-67C9-413F-A9B5-B7AD57105366}" dt="2021-04-08T10:52:31.530" v="3" actId="20577"/>
          <ac:spMkLst>
            <pc:docMk/>
            <pc:sldMk cId="93281217" sldId="264"/>
            <ac:spMk id="2" creationId="{EEAE1FAF-D240-4C3E-9B40-D52569B73D68}"/>
          </ac:spMkLst>
        </pc:spChg>
        <pc:spChg chg="add mod">
          <ac:chgData name="Jakub Kotilínek" userId="S::jakub.kotilinek@zsmohylova.cz::7b3505d8-5c08-4166-9d47-752dad63548f" providerId="AD" clId="Web-{0D0114FB-67C9-413F-A9B5-B7AD57105366}" dt="2021-04-08T10:55:31.346" v="10" actId="20577"/>
          <ac:spMkLst>
            <pc:docMk/>
            <pc:sldMk cId="93281217" sldId="264"/>
            <ac:spMk id="3" creationId="{E98B2639-A88A-475B-8ECF-41316B86BA67}"/>
          </ac:spMkLst>
        </pc:spChg>
        <pc:spChg chg="add mod">
          <ac:chgData name="Jakub Kotilínek" userId="S::jakub.kotilinek@zsmohylova.cz::7b3505d8-5c08-4166-9d47-752dad63548f" providerId="AD" clId="Web-{0D0114FB-67C9-413F-A9B5-B7AD57105366}" dt="2021-04-08T10:58:28.241" v="15" actId="20577"/>
          <ac:spMkLst>
            <pc:docMk/>
            <pc:sldMk cId="93281217" sldId="264"/>
            <ac:spMk id="4" creationId="{94B0FA33-0C4A-47C4-AA74-2377B7B786E0}"/>
          </ac:spMkLst>
        </pc:spChg>
        <pc:spChg chg="add mod">
          <ac:chgData name="Jakub Kotilínek" userId="S::jakub.kotilinek@zsmohylova.cz::7b3505d8-5c08-4166-9d47-752dad63548f" providerId="AD" clId="Web-{0D0114FB-67C9-413F-A9B5-B7AD57105366}" dt="2021-04-08T11:10:50.787" v="72" actId="20577"/>
          <ac:spMkLst>
            <pc:docMk/>
            <pc:sldMk cId="93281217" sldId="264"/>
            <ac:spMk id="5" creationId="{228A8E5D-3EC4-4FF5-A31D-808E94A3893E}"/>
          </ac:spMkLst>
        </pc:spChg>
      </pc:sldChg>
      <pc:sldChg chg="new">
        <pc:chgData name="Jakub Kotilínek" userId="S::jakub.kotilinek@zsmohylova.cz::7b3505d8-5c08-4166-9d47-752dad63548f" providerId="AD" clId="Web-{0D0114FB-67C9-413F-A9B5-B7AD57105366}" dt="2021-04-08T10:52:08.342" v="0"/>
        <pc:sldMkLst>
          <pc:docMk/>
          <pc:sldMk cId="153041035" sldId="265"/>
        </pc:sldMkLst>
      </pc:sldChg>
    </pc:docChg>
  </pc:docChgLst>
  <pc:docChgLst>
    <pc:chgData name="Jakub Kotilínek" userId="S::jakub.kotilinek@zsmohylova.cz::7b3505d8-5c08-4166-9d47-752dad63548f" providerId="AD" clId="Web-{1E21A024-75E1-4654-9109-14368B690B8B}"/>
    <pc:docChg chg="addSld modSld">
      <pc:chgData name="Jakub Kotilínek" userId="S::jakub.kotilinek@zsmohylova.cz::7b3505d8-5c08-4166-9d47-752dad63548f" providerId="AD" clId="Web-{1E21A024-75E1-4654-9109-14368B690B8B}" dt="2021-04-09T06:08:59.498" v="29" actId="14100"/>
      <pc:docMkLst>
        <pc:docMk/>
      </pc:docMkLst>
      <pc:sldChg chg="addSp modSp">
        <pc:chgData name="Jakub Kotilínek" userId="S::jakub.kotilinek@zsmohylova.cz::7b3505d8-5c08-4166-9d47-752dad63548f" providerId="AD" clId="Web-{1E21A024-75E1-4654-9109-14368B690B8B}" dt="2021-04-09T06:08:59.498" v="29" actId="14100"/>
        <pc:sldMkLst>
          <pc:docMk/>
          <pc:sldMk cId="153041035" sldId="265"/>
        </pc:sldMkLst>
        <pc:picChg chg="mod">
          <ac:chgData name="Jakub Kotilínek" userId="S::jakub.kotilinek@zsmohylova.cz::7b3505d8-5c08-4166-9d47-752dad63548f" providerId="AD" clId="Web-{1E21A024-75E1-4654-9109-14368B690B8B}" dt="2021-04-09T06:06:36.333" v="16" actId="1076"/>
          <ac:picMkLst>
            <pc:docMk/>
            <pc:sldMk cId="153041035" sldId="265"/>
            <ac:picMk id="3" creationId="{9261D421-C483-46FD-9AD1-7A96423F00DB}"/>
          </ac:picMkLst>
        </pc:picChg>
        <pc:picChg chg="mod">
          <ac:chgData name="Jakub Kotilínek" userId="S::jakub.kotilinek@zsmohylova.cz::7b3505d8-5c08-4166-9d47-752dad63548f" providerId="AD" clId="Web-{1E21A024-75E1-4654-9109-14368B690B8B}" dt="2021-04-09T06:06:33.036" v="15" actId="1076"/>
          <ac:picMkLst>
            <pc:docMk/>
            <pc:sldMk cId="153041035" sldId="265"/>
            <ac:picMk id="4" creationId="{45951C24-8083-403B-A535-6EE48851E6E5}"/>
          </ac:picMkLst>
        </pc:picChg>
        <pc:picChg chg="mod">
          <ac:chgData name="Jakub Kotilínek" userId="S::jakub.kotilinek@zsmohylova.cz::7b3505d8-5c08-4166-9d47-752dad63548f" providerId="AD" clId="Web-{1E21A024-75E1-4654-9109-14368B690B8B}" dt="2021-04-09T06:08:37.418" v="27" actId="14100"/>
          <ac:picMkLst>
            <pc:docMk/>
            <pc:sldMk cId="153041035" sldId="265"/>
            <ac:picMk id="5" creationId="{EE4F1085-FEA9-4C19-9D96-A201B59A43CE}"/>
          </ac:picMkLst>
        </pc:picChg>
        <pc:picChg chg="mod">
          <ac:chgData name="Jakub Kotilínek" userId="S::jakub.kotilinek@zsmohylova.cz::7b3505d8-5c08-4166-9d47-752dad63548f" providerId="AD" clId="Web-{1E21A024-75E1-4654-9109-14368B690B8B}" dt="2021-04-09T06:08:28.058" v="26" actId="14100"/>
          <ac:picMkLst>
            <pc:docMk/>
            <pc:sldMk cId="153041035" sldId="265"/>
            <ac:picMk id="6" creationId="{1980840D-C778-4C13-A58F-CDFD0B2D03BD}"/>
          </ac:picMkLst>
        </pc:picChg>
        <pc:picChg chg="mod">
          <ac:chgData name="Jakub Kotilínek" userId="S::jakub.kotilinek@zsmohylova.cz::7b3505d8-5c08-4166-9d47-752dad63548f" providerId="AD" clId="Web-{1E21A024-75E1-4654-9109-14368B690B8B}" dt="2021-04-09T06:05:25.438" v="7" actId="1076"/>
          <ac:picMkLst>
            <pc:docMk/>
            <pc:sldMk cId="153041035" sldId="265"/>
            <ac:picMk id="7" creationId="{7DA6CC29-9B1A-4B91-8E67-F17BBFCBEDE3}"/>
          </ac:picMkLst>
        </pc:picChg>
        <pc:picChg chg="mod">
          <ac:chgData name="Jakub Kotilínek" userId="S::jakub.kotilinek@zsmohylova.cz::7b3505d8-5c08-4166-9d47-752dad63548f" providerId="AD" clId="Web-{1E21A024-75E1-4654-9109-14368B690B8B}" dt="2021-04-09T06:04:53.280" v="1" actId="1076"/>
          <ac:picMkLst>
            <pc:docMk/>
            <pc:sldMk cId="153041035" sldId="265"/>
            <ac:picMk id="8" creationId="{E917D308-A48E-4EA6-9511-1A41C3E6FAE1}"/>
          </ac:picMkLst>
        </pc:picChg>
        <pc:picChg chg="mod">
          <ac:chgData name="Jakub Kotilínek" userId="S::jakub.kotilinek@zsmohylova.cz::7b3505d8-5c08-4166-9d47-752dad63548f" providerId="AD" clId="Web-{1E21A024-75E1-4654-9109-14368B690B8B}" dt="2021-04-09T06:08:59.498" v="29" actId="14100"/>
          <ac:picMkLst>
            <pc:docMk/>
            <pc:sldMk cId="153041035" sldId="265"/>
            <ac:picMk id="9" creationId="{0ED57616-9B5E-45D9-BF93-61C6877387F2}"/>
          </ac:picMkLst>
        </pc:picChg>
        <pc:picChg chg="mod">
          <ac:chgData name="Jakub Kotilínek" userId="S::jakub.kotilinek@zsmohylova.cz::7b3505d8-5c08-4166-9d47-752dad63548f" providerId="AD" clId="Web-{1E21A024-75E1-4654-9109-14368B690B8B}" dt="2021-04-09T06:04:50.030" v="0" actId="1076"/>
          <ac:picMkLst>
            <pc:docMk/>
            <pc:sldMk cId="153041035" sldId="265"/>
            <ac:picMk id="11" creationId="{C0A4865D-B063-4FC4-8837-395D94F7038D}"/>
          </ac:picMkLst>
        </pc:picChg>
        <pc:picChg chg="add mod">
          <ac:chgData name="Jakub Kotilínek" userId="S::jakub.kotilinek@zsmohylova.cz::7b3505d8-5c08-4166-9d47-752dad63548f" providerId="AD" clId="Web-{1E21A024-75E1-4654-9109-14368B690B8B}" dt="2021-04-09T06:08:13.980" v="25" actId="14100"/>
          <ac:picMkLst>
            <pc:docMk/>
            <pc:sldMk cId="153041035" sldId="265"/>
            <ac:picMk id="12" creationId="{BC71CB9C-333A-4031-9A07-2E7C082D85B9}"/>
          </ac:picMkLst>
        </pc:picChg>
      </pc:sldChg>
      <pc:sldChg chg="new">
        <pc:chgData name="Jakub Kotilínek" userId="S::jakub.kotilinek@zsmohylova.cz::7b3505d8-5c08-4166-9d47-752dad63548f" providerId="AD" clId="Web-{1E21A024-75E1-4654-9109-14368B690B8B}" dt="2021-04-09T06:07:08.069" v="20"/>
        <pc:sldMkLst>
          <pc:docMk/>
          <pc:sldMk cId="1963551073" sldId="266"/>
        </pc:sldMkLst>
      </pc:sldChg>
    </pc:docChg>
  </pc:docChgLst>
  <pc:docChgLst>
    <pc:chgData name="Jakub Kotilínek" userId="S::jakub.kotilinek@zsmohylova.cz::7b3505d8-5c08-4166-9d47-752dad63548f" providerId="AD" clId="Web-{5048B14C-DFE9-4086-A5E6-424198DE7673}"/>
    <pc:docChg chg="modSld">
      <pc:chgData name="Jakub Kotilínek" userId="S::jakub.kotilinek@zsmohylova.cz::7b3505d8-5c08-4166-9d47-752dad63548f" providerId="AD" clId="Web-{5048B14C-DFE9-4086-A5E6-424198DE7673}" dt="2021-04-08T11:45:12.779" v="17" actId="1076"/>
      <pc:docMkLst>
        <pc:docMk/>
      </pc:docMkLst>
      <pc:sldChg chg="addSp modSp">
        <pc:chgData name="Jakub Kotilínek" userId="S::jakub.kotilinek@zsmohylova.cz::7b3505d8-5c08-4166-9d47-752dad63548f" providerId="AD" clId="Web-{5048B14C-DFE9-4086-A5E6-424198DE7673}" dt="2021-04-08T11:45:12.779" v="17" actId="1076"/>
        <pc:sldMkLst>
          <pc:docMk/>
          <pc:sldMk cId="153041035" sldId="265"/>
        </pc:sldMkLst>
        <pc:picChg chg="add mod">
          <ac:chgData name="Jakub Kotilínek" userId="S::jakub.kotilinek@zsmohylova.cz::7b3505d8-5c08-4166-9d47-752dad63548f" providerId="AD" clId="Web-{5048B14C-DFE9-4086-A5E6-424198DE7673}" dt="2021-04-08T11:45:12.779" v="17" actId="1076"/>
          <ac:picMkLst>
            <pc:docMk/>
            <pc:sldMk cId="153041035" sldId="265"/>
            <ac:picMk id="5" creationId="{EE4F1085-FEA9-4C19-9D96-A201B59A43CE}"/>
          </ac:picMkLst>
        </pc:picChg>
        <pc:picChg chg="add mod">
          <ac:chgData name="Jakub Kotilínek" userId="S::jakub.kotilinek@zsmohylova.cz::7b3505d8-5c08-4166-9d47-752dad63548f" providerId="AD" clId="Web-{5048B14C-DFE9-4086-A5E6-424198DE7673}" dt="2021-04-08T11:45:09.060" v="16" actId="1076"/>
          <ac:picMkLst>
            <pc:docMk/>
            <pc:sldMk cId="153041035" sldId="265"/>
            <ac:picMk id="6" creationId="{1980840D-C778-4C13-A58F-CDFD0B2D03BD}"/>
          </ac:picMkLst>
        </pc:picChg>
        <pc:picChg chg="add mod">
          <ac:chgData name="Jakub Kotilínek" userId="S::jakub.kotilinek@zsmohylova.cz::7b3505d8-5c08-4166-9d47-752dad63548f" providerId="AD" clId="Web-{5048B14C-DFE9-4086-A5E6-424198DE7673}" dt="2021-04-08T11:45:02.419" v="14" actId="1076"/>
          <ac:picMkLst>
            <pc:docMk/>
            <pc:sldMk cId="153041035" sldId="265"/>
            <ac:picMk id="7" creationId="{7DA6CC29-9B1A-4B91-8E67-F17BBFCBEDE3}"/>
          </ac:picMkLst>
        </pc:picChg>
        <pc:picChg chg="add mod">
          <ac:chgData name="Jakub Kotilínek" userId="S::jakub.kotilinek@zsmohylova.cz::7b3505d8-5c08-4166-9d47-752dad63548f" providerId="AD" clId="Web-{5048B14C-DFE9-4086-A5E6-424198DE7673}" dt="2021-04-08T11:45:06.294" v="15" actId="1076"/>
          <ac:picMkLst>
            <pc:docMk/>
            <pc:sldMk cId="153041035" sldId="265"/>
            <ac:picMk id="8" creationId="{E917D308-A48E-4EA6-9511-1A41C3E6FAE1}"/>
          </ac:picMkLst>
        </pc:picChg>
        <pc:picChg chg="add mod">
          <ac:chgData name="Jakub Kotilínek" userId="S::jakub.kotilinek@zsmohylova.cz::7b3505d8-5c08-4166-9d47-752dad63548f" providerId="AD" clId="Web-{5048B14C-DFE9-4086-A5E6-424198DE7673}" dt="2021-04-08T11:44:38.465" v="6" actId="1076"/>
          <ac:picMkLst>
            <pc:docMk/>
            <pc:sldMk cId="153041035" sldId="265"/>
            <ac:picMk id="9" creationId="{0ED57616-9B5E-45D9-BF93-61C6877387F2}"/>
          </ac:picMkLst>
        </pc:picChg>
      </pc:sldChg>
    </pc:docChg>
  </pc:docChgLst>
  <pc:docChgLst>
    <pc:chgData name="Jakub Kotilínek" userId="S::jakub.kotilinek@zsmohylova.cz::7b3505d8-5c08-4166-9d47-752dad63548f" providerId="AD" clId="Web-{CEDEDF67-23CE-46E8-A2A9-284867C59F4F}"/>
    <pc:docChg chg="modSld">
      <pc:chgData name="Jakub Kotilínek" userId="S::jakub.kotilinek@zsmohylova.cz::7b3505d8-5c08-4166-9d47-752dad63548f" providerId="AD" clId="Web-{CEDEDF67-23CE-46E8-A2A9-284867C59F4F}" dt="2021-04-08T11:35:33.605" v="2" actId="20577"/>
      <pc:docMkLst>
        <pc:docMk/>
      </pc:docMkLst>
      <pc:sldChg chg="addSp modSp">
        <pc:chgData name="Jakub Kotilínek" userId="S::jakub.kotilinek@zsmohylova.cz::7b3505d8-5c08-4166-9d47-752dad63548f" providerId="AD" clId="Web-{CEDEDF67-23CE-46E8-A2A9-284867C59F4F}" dt="2021-04-08T11:35:33.605" v="2" actId="20577"/>
        <pc:sldMkLst>
          <pc:docMk/>
          <pc:sldMk cId="153041035" sldId="265"/>
        </pc:sldMkLst>
        <pc:spChg chg="add mod">
          <ac:chgData name="Jakub Kotilínek" userId="S::jakub.kotilinek@zsmohylova.cz::7b3505d8-5c08-4166-9d47-752dad63548f" providerId="AD" clId="Web-{CEDEDF67-23CE-46E8-A2A9-284867C59F4F}" dt="2021-04-08T11:35:33.605" v="2" actId="20577"/>
          <ac:spMkLst>
            <pc:docMk/>
            <pc:sldMk cId="153041035" sldId="265"/>
            <ac:spMk id="2" creationId="{405661E0-6FE1-4AFD-A7AC-6F12BFDDDC40}"/>
          </ac:spMkLst>
        </pc:spChg>
      </pc:sldChg>
    </pc:docChg>
  </pc:docChgLst>
  <pc:docChgLst>
    <pc:chgData name="Jakub Kotilínek" userId="S::jakub.kotilinek@zsmohylova.cz::7b3505d8-5c08-4166-9d47-752dad63548f" providerId="AD" clId="Web-{6EE68C0B-B7B4-41B5-9995-10D2DFF82D64}"/>
    <pc:docChg chg="modSld">
      <pc:chgData name="Jakub Kotilínek" userId="S::jakub.kotilinek@zsmohylova.cz::7b3505d8-5c08-4166-9d47-752dad63548f" providerId="AD" clId="Web-{6EE68C0B-B7B4-41B5-9995-10D2DFF82D64}" dt="2021-04-08T11:39:37.930" v="3" actId="1076"/>
      <pc:docMkLst>
        <pc:docMk/>
      </pc:docMkLst>
      <pc:sldChg chg="addSp modSp">
        <pc:chgData name="Jakub Kotilínek" userId="S::jakub.kotilinek@zsmohylova.cz::7b3505d8-5c08-4166-9d47-752dad63548f" providerId="AD" clId="Web-{6EE68C0B-B7B4-41B5-9995-10D2DFF82D64}" dt="2021-04-08T11:39:37.930" v="3" actId="1076"/>
        <pc:sldMkLst>
          <pc:docMk/>
          <pc:sldMk cId="153041035" sldId="265"/>
        </pc:sldMkLst>
        <pc:picChg chg="add mod">
          <ac:chgData name="Jakub Kotilínek" userId="S::jakub.kotilinek@zsmohylova.cz::7b3505d8-5c08-4166-9d47-752dad63548f" providerId="AD" clId="Web-{6EE68C0B-B7B4-41B5-9995-10D2DFF82D64}" dt="2021-04-08T11:39:37.930" v="3" actId="1076"/>
          <ac:picMkLst>
            <pc:docMk/>
            <pc:sldMk cId="153041035" sldId="265"/>
            <ac:picMk id="3" creationId="{9261D421-C483-46FD-9AD1-7A96423F00DB}"/>
          </ac:picMkLst>
        </pc:picChg>
        <pc:picChg chg="add mod">
          <ac:chgData name="Jakub Kotilínek" userId="S::jakub.kotilinek@zsmohylova.cz::7b3505d8-5c08-4166-9d47-752dad63548f" providerId="AD" clId="Web-{6EE68C0B-B7B4-41B5-9995-10D2DFF82D64}" dt="2021-04-08T11:39:32.884" v="2" actId="1076"/>
          <ac:picMkLst>
            <pc:docMk/>
            <pc:sldMk cId="153041035" sldId="265"/>
            <ac:picMk id="4" creationId="{45951C24-8083-403B-A535-6EE48851E6E5}"/>
          </ac:picMkLst>
        </pc:picChg>
      </pc:sldChg>
    </pc:docChg>
  </pc:docChgLst>
  <pc:docChgLst>
    <pc:chgData name="Jakub Kotilínek" userId="S::jakub.kotilinek@zsmohylova.cz::7b3505d8-5c08-4166-9d47-752dad63548f" providerId="AD" clId="Web-{14580861-9599-44F5-A8EA-038EE1F02333}"/>
    <pc:docChg chg="modSld">
      <pc:chgData name="Jakub Kotilínek" userId="S::jakub.kotilinek@zsmohylova.cz::7b3505d8-5c08-4166-9d47-752dad63548f" providerId="AD" clId="Web-{14580861-9599-44F5-A8EA-038EE1F02333}" dt="2021-04-08T11:32:30.619" v="19" actId="20577"/>
      <pc:docMkLst>
        <pc:docMk/>
      </pc:docMkLst>
      <pc:sldChg chg="modSp">
        <pc:chgData name="Jakub Kotilínek" userId="S::jakub.kotilinek@zsmohylova.cz::7b3505d8-5c08-4166-9d47-752dad63548f" providerId="AD" clId="Web-{14580861-9599-44F5-A8EA-038EE1F02333}" dt="2021-04-08T11:32:30.619" v="19" actId="20577"/>
        <pc:sldMkLst>
          <pc:docMk/>
          <pc:sldMk cId="93281217" sldId="264"/>
        </pc:sldMkLst>
        <pc:spChg chg="mod">
          <ac:chgData name="Jakub Kotilínek" userId="S::jakub.kotilinek@zsmohylova.cz::7b3505d8-5c08-4166-9d47-752dad63548f" providerId="AD" clId="Web-{14580861-9599-44F5-A8EA-038EE1F02333}" dt="2021-04-08T11:32:30.619" v="19" actId="20577"/>
          <ac:spMkLst>
            <pc:docMk/>
            <pc:sldMk cId="93281217" sldId="264"/>
            <ac:spMk id="4" creationId="{94B0FA33-0C4A-47C4-AA74-2377B7B786E0}"/>
          </ac:spMkLst>
        </pc:spChg>
      </pc:sldChg>
    </pc:docChg>
  </pc:docChgLst>
  <pc:docChgLst>
    <pc:chgData name="Jakub Kotilínek" userId="S::jakub.kotilinek@zsmohylova.cz::7b3505d8-5c08-4166-9d47-752dad63548f" providerId="AD" clId="Web-{31AA5A96-D399-4411-A360-6DBFDDCE5041}"/>
    <pc:docChg chg="modSld">
      <pc:chgData name="Jakub Kotilínek" userId="S::jakub.kotilinek@zsmohylova.cz::7b3505d8-5c08-4166-9d47-752dad63548f" providerId="AD" clId="Web-{31AA5A96-D399-4411-A360-6DBFDDCE5041}" dt="2021-04-08T11:55:45.036" v="15" actId="14100"/>
      <pc:docMkLst>
        <pc:docMk/>
      </pc:docMkLst>
      <pc:sldChg chg="addSp modSp">
        <pc:chgData name="Jakub Kotilínek" userId="S::jakub.kotilinek@zsmohylova.cz::7b3505d8-5c08-4166-9d47-752dad63548f" providerId="AD" clId="Web-{31AA5A96-D399-4411-A360-6DBFDDCE5041}" dt="2021-04-08T11:55:45.036" v="15" actId="14100"/>
        <pc:sldMkLst>
          <pc:docMk/>
          <pc:sldMk cId="153041035" sldId="265"/>
        </pc:sldMkLst>
        <pc:picChg chg="add mod">
          <ac:chgData name="Jakub Kotilínek" userId="S::jakub.kotilinek@zsmohylova.cz::7b3505d8-5c08-4166-9d47-752dad63548f" providerId="AD" clId="Web-{31AA5A96-D399-4411-A360-6DBFDDCE5041}" dt="2021-04-08T11:55:45.036" v="15" actId="14100"/>
          <ac:picMkLst>
            <pc:docMk/>
            <pc:sldMk cId="153041035" sldId="265"/>
            <ac:picMk id="10" creationId="{E6F4C395-F617-4AB9-AFDF-D3A67D5EF12A}"/>
          </ac:picMkLst>
        </pc:picChg>
        <pc:picChg chg="add mod">
          <ac:chgData name="Jakub Kotilínek" userId="S::jakub.kotilinek@zsmohylova.cz::7b3505d8-5c08-4166-9d47-752dad63548f" providerId="AD" clId="Web-{31AA5A96-D399-4411-A360-6DBFDDCE5041}" dt="2021-04-08T11:54:51.424" v="5" actId="14100"/>
          <ac:picMkLst>
            <pc:docMk/>
            <pc:sldMk cId="153041035" sldId="265"/>
            <ac:picMk id="11" creationId="{C0A4865D-B063-4FC4-8837-395D94F7038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56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0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6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3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9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3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s.wikipedia.org/wiki/Salinit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s.wikipedia.org/wiki/Ryb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s.wikipedia.org/wiki/Vaj%C3%AD%C4%8Dk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novotny.cz/galerie/ptaci/vodni-ptaci" TargetMode="External"/><Relationship Id="rId13" Type="http://schemas.openxmlformats.org/officeDocument/2006/relationships/hyperlink" Target="https://rostliny.hyperinzerce.cz/vodni-bahenni-rostliny/inzerat/13226139-vodni-rostliny-bahenni-rostliny-nabidka/" TargetMode="External"/><Relationship Id="rId3" Type="http://schemas.openxmlformats.org/officeDocument/2006/relationships/hyperlink" Target="https://www.strednimorava-tourism.cz/cil/rybnik-lopatak/" TargetMode="External"/><Relationship Id="rId7" Type="http://schemas.openxmlformats.org/officeDocument/2006/relationships/hyperlink" Target="https://www.pinterest.com/pin/688769336730786716/" TargetMode="External"/><Relationship Id="rId12" Type="http://schemas.openxmlformats.org/officeDocument/2006/relationships/hyperlink" Target="http://lolamellowsky.blogspot.com/2009_05_01_archive.html" TargetMode="External"/><Relationship Id="rId2" Type="http://schemas.openxmlformats.org/officeDocument/2006/relationships/hyperlink" Target="https://www.icelandtours.is/highlights/skogafoss-waterfal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interest.com/pin/76209418680731205/" TargetMode="External"/><Relationship Id="rId11" Type="http://schemas.openxmlformats.org/officeDocument/2006/relationships/hyperlink" Target="http://www.veterina-senov.cz/veterina-senov/0/0/2/78" TargetMode="External"/><Relationship Id="rId5" Type="http://schemas.openxmlformats.org/officeDocument/2006/relationships/hyperlink" Target="https://www.megaknihy.cz/859__larousse" TargetMode="External"/><Relationship Id="rId10" Type="http://schemas.openxmlformats.org/officeDocument/2006/relationships/hyperlink" Target="https://www.ornita.cz/cz/leve-menu/uskutecnene-programy/2015-2016-vodni-ptaci" TargetMode="External"/><Relationship Id="rId4" Type="http://schemas.openxmlformats.org/officeDocument/2006/relationships/hyperlink" Target="https://www.megaknihy.cz/618169__janitzki-andreas" TargetMode="External"/><Relationship Id="rId9" Type="http://schemas.openxmlformats.org/officeDocument/2006/relationships/hyperlink" Target="https://sites.google.com/site/darreorg/ptaci" TargetMode="External"/><Relationship Id="rId14" Type="http://schemas.openxmlformats.org/officeDocument/2006/relationships/hyperlink" Target="http://www.zahradniksvoboda.cz/vodni-rostlin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680AF7D-F3E9-4098-845A-48B3971D8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E479F5-AD6E-4831-857C-F188D44D3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923" y="1124712"/>
            <a:ext cx="4023360" cy="3200400"/>
          </a:xfrm>
        </p:spPr>
        <p:txBody>
          <a:bodyPr>
            <a:normAutofit/>
          </a:bodyPr>
          <a:lstStyle/>
          <a:p>
            <a:endParaRPr lang="cs-CZ" sz="4800"/>
          </a:p>
          <a:p>
            <a:r>
              <a:rPr lang="cs-CZ" sz="4800"/>
              <a:t>Vítáme vás na naší prezentaci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F0E6B7-5AD3-4BE3-AECF-47AF830A7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180" y="696455"/>
            <a:ext cx="5009170" cy="1293744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4000" b="1" u="sng" dirty="0">
                <a:solidFill>
                  <a:schemeClr val="accent2">
                    <a:lumMod val="75000"/>
                  </a:schemeClr>
                </a:solidFill>
              </a:rPr>
              <a:t>Sladkovodní voda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A2E5B2-7E46-41D7-993E-1472B65ED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35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A74A13B-3085-493B-8BCC-8F437C33D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96" b="18440"/>
          <a:stretch/>
        </p:blipFill>
        <p:spPr>
          <a:xfrm>
            <a:off x="5922025" y="700552"/>
            <a:ext cx="5295228" cy="243785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789E161B-D345-4E9F-985D-6493308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64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D2921F-72EC-4BAA-8792-8DBCD816A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553" y="3697392"/>
            <a:ext cx="3455486" cy="26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5661E0-6FE1-4AFD-A7AC-6F12BFDDDC4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3" name="Obrázek 3" descr="Obsah obrázku strom, tráva, exteriér, park&#10;&#10;Popis se vygeneroval automaticky.">
            <a:extLst>
              <a:ext uri="{FF2B5EF4-FFF2-40B4-BE49-F238E27FC236}">
                <a16:creationId xmlns:a16="http://schemas.microsoft.com/office/drawing/2014/main" id="{9261D421-C483-46FD-9AD1-7A96423F0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-5442"/>
            <a:ext cx="2743200" cy="3657600"/>
          </a:xfrm>
          <a:prstGeom prst="rect">
            <a:avLst/>
          </a:prstGeom>
        </p:spPr>
      </p:pic>
      <p:pic>
        <p:nvPicPr>
          <p:cNvPr id="4" name="Obrázek 4" descr="Obsah obrázku osoba, exteriér, ruka&#10;&#10;Popis se vygeneroval automaticky.">
            <a:extLst>
              <a:ext uri="{FF2B5EF4-FFF2-40B4-BE49-F238E27FC236}">
                <a16:creationId xmlns:a16="http://schemas.microsoft.com/office/drawing/2014/main" id="{45951C24-8083-403B-A535-6EE48851E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671" y="3629"/>
            <a:ext cx="2743200" cy="3657600"/>
          </a:xfrm>
          <a:prstGeom prst="rect">
            <a:avLst/>
          </a:prstGeom>
        </p:spPr>
      </p:pic>
      <p:pic>
        <p:nvPicPr>
          <p:cNvPr id="5" name="Obrázek 5" descr="Obsah obrázku strom, exteriér, tráva, rostlina&#10;&#10;Popis se vygeneroval automaticky.">
            <a:extLst>
              <a:ext uri="{FF2B5EF4-FFF2-40B4-BE49-F238E27FC236}">
                <a16:creationId xmlns:a16="http://schemas.microsoft.com/office/drawing/2014/main" id="{EE4F1085-FEA9-4C19-9D96-A201B59A4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971" y="3670299"/>
            <a:ext cx="4339771" cy="2057400"/>
          </a:xfrm>
          <a:prstGeom prst="rect">
            <a:avLst/>
          </a:prstGeom>
        </p:spPr>
      </p:pic>
      <p:pic>
        <p:nvPicPr>
          <p:cNvPr id="6" name="Obrázek 6" descr="Obsah obrázku exteriér, osoba, příroda&#10;&#10;Popis se vygeneroval automaticky.">
            <a:extLst>
              <a:ext uri="{FF2B5EF4-FFF2-40B4-BE49-F238E27FC236}">
                <a16:creationId xmlns:a16="http://schemas.microsoft.com/office/drawing/2014/main" id="{1980840D-C778-4C13-A58F-CDFD0B2D0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757" y="5103587"/>
            <a:ext cx="2688771" cy="1758043"/>
          </a:xfrm>
          <a:prstGeom prst="rect">
            <a:avLst/>
          </a:prstGeom>
        </p:spPr>
      </p:pic>
      <p:pic>
        <p:nvPicPr>
          <p:cNvPr id="7" name="Obrázek 7" descr="Obsah obrázku vodní sporty, plavání, sport, oceánské dno&#10;&#10;Popis se vygeneroval automaticky.">
            <a:extLst>
              <a:ext uri="{FF2B5EF4-FFF2-40B4-BE49-F238E27FC236}">
                <a16:creationId xmlns:a16="http://schemas.microsoft.com/office/drawing/2014/main" id="{7DA6CC29-9B1A-4B91-8E67-F17BBFCBE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8544" y="3629"/>
            <a:ext cx="2743200" cy="3657600"/>
          </a:xfrm>
          <a:prstGeom prst="rect">
            <a:avLst/>
          </a:prstGeom>
        </p:spPr>
      </p:pic>
      <p:pic>
        <p:nvPicPr>
          <p:cNvPr id="8" name="Obrázek 8" descr="Obsah obrázku strom, exteriér, rostlina&#10;&#10;Popis se vygeneroval automaticky.">
            <a:extLst>
              <a:ext uri="{FF2B5EF4-FFF2-40B4-BE49-F238E27FC236}">
                <a16:creationId xmlns:a16="http://schemas.microsoft.com/office/drawing/2014/main" id="{E917D308-A48E-4EA6-9511-1A41C3E6F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0614" y="-5442"/>
            <a:ext cx="2743200" cy="3657600"/>
          </a:xfrm>
          <a:prstGeom prst="rect">
            <a:avLst/>
          </a:prstGeom>
        </p:spPr>
      </p:pic>
      <p:pic>
        <p:nvPicPr>
          <p:cNvPr id="9" name="Obrázek 9" descr="Obsah obrázku exteriér, tráva, osoba&#10;&#10;Popis se vygeneroval automaticky.">
            <a:extLst>
              <a:ext uri="{FF2B5EF4-FFF2-40B4-BE49-F238E27FC236}">
                <a16:creationId xmlns:a16="http://schemas.microsoft.com/office/drawing/2014/main" id="{0ED57616-9B5E-45D9-BF93-61C687738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14" y="3664404"/>
            <a:ext cx="3532414" cy="1570264"/>
          </a:xfrm>
          <a:prstGeom prst="rect">
            <a:avLst/>
          </a:prstGeom>
        </p:spPr>
      </p:pic>
      <p:pic>
        <p:nvPicPr>
          <p:cNvPr id="10" name="Obrázek 10" descr="Obsah obrázku strom, exteriér, tráva, les&#10;&#10;Popis se vygeneroval automaticky.">
            <a:extLst>
              <a:ext uri="{FF2B5EF4-FFF2-40B4-BE49-F238E27FC236}">
                <a16:creationId xmlns:a16="http://schemas.microsoft.com/office/drawing/2014/main" id="{E6F4C395-F617-4AB9-AFDF-D3A67D5EF1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14" y="5210627"/>
            <a:ext cx="2743200" cy="1689101"/>
          </a:xfrm>
          <a:prstGeom prst="rect">
            <a:avLst/>
          </a:prstGeom>
        </p:spPr>
      </p:pic>
      <p:pic>
        <p:nvPicPr>
          <p:cNvPr id="11" name="Obrázek 11" descr="Obsah obrázku osoba, exteriér, ruka&#10;&#10;Popis se vygeneroval automaticky.">
            <a:extLst>
              <a:ext uri="{FF2B5EF4-FFF2-40B4-BE49-F238E27FC236}">
                <a16:creationId xmlns:a16="http://schemas.microsoft.com/office/drawing/2014/main" id="{C0A4865D-B063-4FC4-8837-395D94F703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1128" y="3619021"/>
            <a:ext cx="2743200" cy="3240314"/>
          </a:xfrm>
          <a:prstGeom prst="rect">
            <a:avLst/>
          </a:prstGeom>
        </p:spPr>
      </p:pic>
      <p:pic>
        <p:nvPicPr>
          <p:cNvPr id="12" name="Obrázek 12" descr="Obsah obrázku exteriér, strom, osoba, tráva&#10;&#10;Popis se vygeneroval automaticky.">
            <a:extLst>
              <a:ext uri="{FF2B5EF4-FFF2-40B4-BE49-F238E27FC236}">
                <a16:creationId xmlns:a16="http://schemas.microsoft.com/office/drawing/2014/main" id="{BC71CB9C-333A-4031-9A07-2E7C082D85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4472" y="3628"/>
            <a:ext cx="197212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55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8A310-6F7E-49EF-8C94-900EEBCE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>
                <a:solidFill>
                  <a:srgbClr val="0070C0"/>
                </a:solidFill>
              </a:rPr>
              <a:t>Obecné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3843AC-38BD-4DF5-8A78-77EC0589A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85" y="2126512"/>
            <a:ext cx="5912553" cy="418284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Vyskytuje se obvykle v potocích, řekách, jezerech, rybnících, rašeliništích .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Sladké vody se vyznačují tím, že mají nízkou koncentraci rozpuštěných </a:t>
            </a:r>
            <a:r>
              <a:rPr lang="cs-CZ" b="0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solí</a:t>
            </a:r>
            <a:r>
              <a:rPr lang="cs-CZ" b="0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cs-CZ" dirty="0"/>
              <a:t>Sladká voda je opak mořské vody, která je slaná. </a:t>
            </a:r>
          </a:p>
          <a:p>
            <a:r>
              <a:rPr lang="cs-CZ" dirty="0"/>
              <a:t>Může být pitná, ale i nepitná.</a:t>
            </a:r>
          </a:p>
          <a:p>
            <a:r>
              <a:rPr lang="cs-CZ" dirty="0"/>
              <a:t>70% je v ledovcích (Antarktida a </a:t>
            </a:r>
            <a:r>
              <a:rPr lang="cs-CZ" dirty="0" err="1"/>
              <a:t>Gronsko</a:t>
            </a:r>
            <a:r>
              <a:rPr lang="cs-CZ" dirty="0"/>
              <a:t>), 30% tvoří podzemní voda a 1% povrchová voda. </a:t>
            </a:r>
          </a:p>
        </p:txBody>
      </p:sp>
      <p:pic>
        <p:nvPicPr>
          <p:cNvPr id="1026" name="Picture 2" descr="Tropické teploty ohrožují živočichy v Labi. Hyne sladkovodní mlž korbikula  asijská či sumec">
            <a:extLst>
              <a:ext uri="{FF2B5EF4-FFF2-40B4-BE49-F238E27FC236}">
                <a16:creationId xmlns:a16="http://schemas.microsoft.com/office/drawing/2014/main" id="{F4E0CCB6-E46F-4CFC-BF75-A53B32575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82" y="2785731"/>
            <a:ext cx="4305661" cy="28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2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37E6F-0E03-4B40-B87F-377231C7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>
                <a:solidFill>
                  <a:srgbClr val="00B050"/>
                </a:solidFill>
              </a:rPr>
              <a:t>Ryby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1913E-53BD-4879-ADDA-4FE3FEAF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86" y="2478024"/>
            <a:ext cx="8177286" cy="2115241"/>
          </a:xfrm>
        </p:spPr>
        <p:txBody>
          <a:bodyPr>
            <a:normAutofit fontScale="92500" lnSpcReduction="20000"/>
          </a:bodyPr>
          <a:lstStyle/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Sladkovodní ryba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Ryby"/>
              </a:rPr>
              <a:t>ryba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která žije ve sladkých vodách </a:t>
            </a:r>
            <a:endParaRPr lang="cs-CZ" dirty="0"/>
          </a:p>
          <a:p>
            <a:r>
              <a:rPr lang="cs-CZ" dirty="0"/>
              <a:t>Mezi nejznámější ryby patří kapr obecný, dále např. štika obecná, pstruh obecný nebo okoun říční.</a:t>
            </a:r>
          </a:p>
          <a:p>
            <a:r>
              <a:rPr lang="cs-CZ" dirty="0"/>
              <a:t>Ryby používají k dýchání žábry</a:t>
            </a:r>
          </a:p>
          <a:p>
            <a:r>
              <a:rPr lang="cs-CZ" dirty="0"/>
              <a:t>Mají po těle šupiny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837202-7807-49A6-8BF9-71C012C95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362" y="2478024"/>
            <a:ext cx="2847975" cy="1600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99E3839-001E-425A-80FA-5C1C2A95F079}"/>
              </a:ext>
            </a:extLst>
          </p:cNvPr>
          <p:cNvSpPr txBox="1"/>
          <p:nvPr/>
        </p:nvSpPr>
        <p:spPr>
          <a:xfrm>
            <a:off x="9790742" y="4035693"/>
            <a:ext cx="18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b="1" u="sng" dirty="0"/>
              <a:t>kapr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1296D0E-7E23-419E-BB66-328AB2FA3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837" y="4405025"/>
            <a:ext cx="2857500" cy="16002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47D04F3-BB93-4FE9-8BEE-B0AC49E89E4E}"/>
              </a:ext>
            </a:extLst>
          </p:cNvPr>
          <p:cNvSpPr txBox="1"/>
          <p:nvPr/>
        </p:nvSpPr>
        <p:spPr>
          <a:xfrm>
            <a:off x="9790742" y="604137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pstruh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7746BA7-136A-4B3A-B76F-603668F05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307" y="4441176"/>
            <a:ext cx="2857500" cy="16002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62476C4-1B02-4C0A-9AD4-F8526D2312A6}"/>
              </a:ext>
            </a:extLst>
          </p:cNvPr>
          <p:cNvSpPr txBox="1"/>
          <p:nvPr/>
        </p:nvSpPr>
        <p:spPr>
          <a:xfrm>
            <a:off x="5978412" y="604137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štika</a:t>
            </a:r>
          </a:p>
        </p:txBody>
      </p:sp>
    </p:spTree>
    <p:extLst>
      <p:ext uri="{BB962C8B-B14F-4D97-AF65-F5344CB8AC3E}">
        <p14:creationId xmlns:p14="http://schemas.microsoft.com/office/powerpoint/2010/main" val="416008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8EF8A-CC04-4816-B2C5-C327A46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>
                <a:solidFill>
                  <a:srgbClr val="00B050"/>
                </a:solidFill>
              </a:rPr>
              <a:t>Obojživelníci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F3AD11-1870-49C2-B1BE-F2D89FE0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11" y="2103119"/>
            <a:ext cx="9601201" cy="2157771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rgbClr val="4D4D4D"/>
                </a:solidFill>
                <a:latin typeface="Roboto"/>
              </a:rPr>
              <a:t>Obojživelníci se r</a:t>
            </a:r>
            <a:r>
              <a:rPr lang="cs-CZ" b="0" i="0" dirty="0">
                <a:solidFill>
                  <a:srgbClr val="4D4D4D"/>
                </a:solidFill>
                <a:effectLst/>
                <a:latin typeface="Roboto"/>
              </a:rPr>
              <a:t>odí ve vodě (alespoň u nás v Česku), jejich další vazba na vodu je pak určená podle druhu. Patří sem žáby, čolci atd…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 pokročilejších skupin čtyřnožců je odlišuje fakt, že ještě nejsou plně přizpůsobeni životu na souši: jejich </a:t>
            </a:r>
            <a:r>
              <a:rPr lang="cs-CZ" i="0" strike="noStrike" dirty="0">
                <a:effectLst/>
                <a:latin typeface="Arial" panose="020B0604020202020204" pitchFamily="34" charset="0"/>
                <a:hlinkClick r:id="rId2" tooltip="Vajíč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vajíčka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nemají ochranný obal, musejí být proto kladena do vody (nebo do podobně vlhkého prostředí).</a:t>
            </a:r>
          </a:p>
          <a:p>
            <a:endParaRPr lang="cs-CZ" b="0" i="0" dirty="0">
              <a:solidFill>
                <a:srgbClr val="4D4D4D"/>
              </a:solidFill>
              <a:effectLst/>
              <a:latin typeface="Roboto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15DD70-8334-4FB5-B9F6-9D102C6FC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1" y="4452820"/>
            <a:ext cx="2571750" cy="17811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2DDAD2A-5CEE-47CC-B1A8-2A8D4D2CBD47}"/>
              </a:ext>
            </a:extLst>
          </p:cNvPr>
          <p:cNvSpPr txBox="1"/>
          <p:nvPr/>
        </p:nvSpPr>
        <p:spPr>
          <a:xfrm>
            <a:off x="1590925" y="6233995"/>
            <a:ext cx="89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pulci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A6E4F63-785E-416E-93AC-E8BC95EAB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702" y="4452820"/>
            <a:ext cx="2676629" cy="17811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E0D15BB-CE48-43D8-8DC9-5058CEAE04B0}"/>
              </a:ext>
            </a:extLst>
          </p:cNvPr>
          <p:cNvSpPr txBox="1"/>
          <p:nvPr/>
        </p:nvSpPr>
        <p:spPr>
          <a:xfrm>
            <a:off x="5507666" y="624125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žába</a:t>
            </a:r>
          </a:p>
        </p:txBody>
      </p:sp>
    </p:spTree>
    <p:extLst>
      <p:ext uri="{BB962C8B-B14F-4D97-AF65-F5344CB8AC3E}">
        <p14:creationId xmlns:p14="http://schemas.microsoft.com/office/powerpoint/2010/main" val="29250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0F4A2-EE16-4E6B-B3F1-22F9362D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>
                <a:solidFill>
                  <a:srgbClr val="00B050"/>
                </a:solidFill>
              </a:rPr>
              <a:t>Savci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5B9D21-1D9D-4DFF-A2A8-D6EF31F7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49" y="2318536"/>
            <a:ext cx="8659927" cy="19557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 březích rybníků a ostatních vodních ploch se vyskytuje několik druhů savců, kteří jsou svým způsobem života vázáni na vodní prostředí.</a:t>
            </a:r>
          </a:p>
          <a:p>
            <a:r>
              <a:rPr lang="cs-CZ" dirty="0"/>
              <a:t>Někteří se specializují na rostlinnou, jiní na živočišnou potravu.</a:t>
            </a:r>
          </a:p>
          <a:p>
            <a:r>
              <a:rPr lang="cs-CZ" dirty="0"/>
              <a:t>Jsou to např. bobr evropský, vydra nebo ondatra.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1F9CF1-F8EE-486C-9577-6234B0D55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006" y="4476012"/>
            <a:ext cx="2619375" cy="17430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434CA1E-8A4C-4BD9-AEEE-C8017395C114}"/>
              </a:ext>
            </a:extLst>
          </p:cNvPr>
          <p:cNvSpPr txBox="1"/>
          <p:nvPr/>
        </p:nvSpPr>
        <p:spPr>
          <a:xfrm>
            <a:off x="8453974" y="623614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bobr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923312-F8E0-42D9-B453-6217D030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24" y="4507591"/>
            <a:ext cx="2628900" cy="17430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C85E514-EB37-4321-A8FB-82128F9667FD}"/>
              </a:ext>
            </a:extLst>
          </p:cNvPr>
          <p:cNvSpPr txBox="1"/>
          <p:nvPr/>
        </p:nvSpPr>
        <p:spPr>
          <a:xfrm>
            <a:off x="1392014" y="625066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vydra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D367629-EF15-402D-8191-1365D8F94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911" y="4507591"/>
            <a:ext cx="2724150" cy="1676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66BF624-46FC-4A48-A706-B1D43168FC81}"/>
              </a:ext>
            </a:extLst>
          </p:cNvPr>
          <p:cNvSpPr txBox="1"/>
          <p:nvPr/>
        </p:nvSpPr>
        <p:spPr>
          <a:xfrm>
            <a:off x="4840628" y="6183991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ondatra</a:t>
            </a:r>
          </a:p>
        </p:txBody>
      </p:sp>
    </p:spTree>
    <p:extLst>
      <p:ext uri="{BB962C8B-B14F-4D97-AF65-F5344CB8AC3E}">
        <p14:creationId xmlns:p14="http://schemas.microsoft.com/office/powerpoint/2010/main" val="95607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09E5E-283D-42EA-BAE0-14BF8A25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>
                <a:solidFill>
                  <a:srgbClr val="00B050"/>
                </a:solidFill>
              </a:rPr>
              <a:t>Hmyz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43677-4D51-41CB-9D2F-E6C205D29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17" y="2100249"/>
            <a:ext cx="9336237" cy="3114702"/>
          </a:xfrm>
        </p:spPr>
        <p:txBody>
          <a:bodyPr/>
          <a:lstStyle/>
          <a:p>
            <a:r>
              <a:rPr lang="cs-CZ" b="1" i="0" dirty="0">
                <a:solidFill>
                  <a:srgbClr val="333F48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i="0" dirty="0">
                <a:solidFill>
                  <a:srgbClr val="333F48"/>
                </a:solidFill>
                <a:effectLst/>
                <a:latin typeface="Arial" panose="020B0604020202020204" pitchFamily="34" charset="0"/>
              </a:rPr>
              <a:t>Kolem vod můžeme spatřit vodní hmyz. Ten buď kolem nás jen přeletí, nebo před námi prchá na hladině nebo se potopí hodně hluboko.</a:t>
            </a:r>
          </a:p>
          <a:p>
            <a:r>
              <a:rPr lang="cs-CZ" dirty="0">
                <a:solidFill>
                  <a:srgbClr val="333F48"/>
                </a:solidFill>
                <a:latin typeface="Arial" panose="020B0604020202020204" pitchFamily="34" charset="0"/>
              </a:rPr>
              <a:t>Kolem vody se vyskytují- vážky, rak říční nebo potápník vroubený</a:t>
            </a:r>
            <a:endParaRPr lang="cs-CZ" i="0" dirty="0">
              <a:solidFill>
                <a:srgbClr val="333F48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333F48"/>
                </a:solidFill>
                <a:latin typeface="Arial" panose="020B0604020202020204" pitchFamily="34" charset="0"/>
              </a:rPr>
              <a:t>-V</a:t>
            </a:r>
            <a:r>
              <a:rPr lang="cs-CZ" b="0" i="0" dirty="0">
                <a:solidFill>
                  <a:srgbClr val="333F48"/>
                </a:solidFill>
                <a:effectLst/>
                <a:latin typeface="Arial" panose="020B0604020202020204" pitchFamily="34" charset="0"/>
              </a:rPr>
              <a:t>ážka je nejlepším hmyzím letcem. Líhne se z larev ve vodě.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F0356E-212F-4F12-AC35-A37EC5E3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109" y="4516932"/>
            <a:ext cx="2619375" cy="17430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18803B6-DBBE-43DF-9E45-E1B150CF3A33}"/>
              </a:ext>
            </a:extLst>
          </p:cNvPr>
          <p:cNvSpPr txBox="1"/>
          <p:nvPr/>
        </p:nvSpPr>
        <p:spPr>
          <a:xfrm>
            <a:off x="5129617" y="6260007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Vážka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BC15FB-49F0-443E-B9F7-C408FFABD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498" y="4516932"/>
            <a:ext cx="3028950" cy="15144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5FA1AA5-1E66-4049-BA50-776E459E29D3}"/>
              </a:ext>
            </a:extLst>
          </p:cNvPr>
          <p:cNvSpPr txBox="1"/>
          <p:nvPr/>
        </p:nvSpPr>
        <p:spPr>
          <a:xfrm>
            <a:off x="8926121" y="6075681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Rak říční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CFC05D-307F-4DA7-828F-E7562B258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20" y="4491857"/>
            <a:ext cx="2466975" cy="18478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06DEF03-FDD1-4E4B-A94A-5EB42A7BE430}"/>
              </a:ext>
            </a:extLst>
          </p:cNvPr>
          <p:cNvSpPr txBox="1"/>
          <p:nvPr/>
        </p:nvSpPr>
        <p:spPr>
          <a:xfrm>
            <a:off x="704895" y="6339707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Potápník vroubený</a:t>
            </a:r>
          </a:p>
        </p:txBody>
      </p:sp>
    </p:spTree>
    <p:extLst>
      <p:ext uri="{BB962C8B-B14F-4D97-AF65-F5344CB8AC3E}">
        <p14:creationId xmlns:p14="http://schemas.microsoft.com/office/powerpoint/2010/main" val="121868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728B3-E953-4A6C-BB63-351576B0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>
                <a:solidFill>
                  <a:srgbClr val="00B050"/>
                </a:solidFill>
              </a:rPr>
              <a:t>Ptáci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FCE42-4C2D-4F33-A1AA-90208A524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88" y="2164045"/>
            <a:ext cx="9166114" cy="229099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 vodní a mokřadní biotopy se váží ty druhy ptáků, kteří jsou uzpůsobeni přežití v těchto specifických podmínkách. Zpravidla mají velmi husté opeření, které poutá vzduch a odpuzuje vodu.</a:t>
            </a:r>
          </a:p>
          <a:p>
            <a:r>
              <a:rPr lang="cs-CZ" dirty="0"/>
              <a:t>Potravní zdroje v období výchovy mláďat mají mezi sebou velice dobře rozdělené.</a:t>
            </a:r>
          </a:p>
          <a:p>
            <a:r>
              <a:rPr lang="cs-CZ" dirty="0"/>
              <a:t>Patří tam – Kachny divoké, Lyska obecná Volavka popelavá a Labuť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E20BA8-74C6-4E88-B0D2-DB4BC59B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84" y="4566285"/>
            <a:ext cx="2619375" cy="17430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4A1C4D-8EFE-4823-8302-5955D025A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670" y="4566285"/>
            <a:ext cx="2054502" cy="17120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75ABF05-10AB-45BA-B959-EDBF678D3EC2}"/>
              </a:ext>
            </a:extLst>
          </p:cNvPr>
          <p:cNvSpPr txBox="1"/>
          <p:nvPr/>
        </p:nvSpPr>
        <p:spPr>
          <a:xfrm>
            <a:off x="4263656" y="627837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kachny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2ACFD6E-4565-4DF0-B29D-A6390871FD78}"/>
              </a:ext>
            </a:extLst>
          </p:cNvPr>
          <p:cNvSpPr txBox="1"/>
          <p:nvPr/>
        </p:nvSpPr>
        <p:spPr>
          <a:xfrm>
            <a:off x="1434526" y="630936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Labut</a:t>
            </a:r>
            <a:r>
              <a:rPr lang="cs-CZ" dirty="0"/>
              <a:t>´</a:t>
            </a:r>
          </a:p>
        </p:txBody>
      </p:sp>
    </p:spTree>
    <p:extLst>
      <p:ext uri="{BB962C8B-B14F-4D97-AF65-F5344CB8AC3E}">
        <p14:creationId xmlns:p14="http://schemas.microsoft.com/office/powerpoint/2010/main" val="118699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7EB6D-5466-4E14-86C1-2693EA6C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>
                <a:solidFill>
                  <a:srgbClr val="00B050"/>
                </a:solidFill>
              </a:rPr>
              <a:t>Rostliny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E4D337-FEE9-4BBC-B952-310394013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79" y="2413591"/>
            <a:ext cx="7390479" cy="412968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b="1" i="0" u="sng" dirty="0">
                <a:solidFill>
                  <a:srgbClr val="202124"/>
                </a:solidFill>
                <a:effectLst/>
                <a:latin typeface="Google Sans"/>
              </a:rPr>
              <a:t>Sladkovodní rostliny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Halucha vodní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Kotvice plovoucí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Leknín bílý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Prustka obecná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Rašeliník.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Rdesno obojživelné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Vodní </a:t>
            </a:r>
            <a:r>
              <a:rPr lang="cs-CZ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rostlina.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D4D4D"/>
                </a:solidFill>
                <a:effectLst/>
                <a:latin typeface="Roboto"/>
              </a:rPr>
              <a:t>V bahně roste řada obojživelných rostlin. Najdeme je na místech v malých tůních, mělkých rybnících, odvodňovacích příkopech, na okrajích kanálů s pomalu proudící vodou …</a:t>
            </a:r>
            <a:endParaRPr lang="cs-CZ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4D674A-B28E-4FF7-BD11-AD98A7AD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15" y="2261252"/>
            <a:ext cx="3028950" cy="15144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D83BB33-554D-4A5C-A552-DDDE8DA13BB6}"/>
              </a:ext>
            </a:extLst>
          </p:cNvPr>
          <p:cNvSpPr txBox="1"/>
          <p:nvPr/>
        </p:nvSpPr>
        <p:spPr>
          <a:xfrm>
            <a:off x="9348031" y="377572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Lekníny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A56F81-A73F-4DDB-85B9-13C663172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702" y="4145059"/>
            <a:ext cx="2466975" cy="18478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DFF9B7F-E204-44FA-A490-4C9EA3A40E12}"/>
              </a:ext>
            </a:extLst>
          </p:cNvPr>
          <p:cNvSpPr txBox="1"/>
          <p:nvPr/>
        </p:nvSpPr>
        <p:spPr>
          <a:xfrm>
            <a:off x="8855908" y="612469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Kotvice plovoucí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F6A6BED-2D9D-4F04-AA23-5420E1C42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658" y="2632697"/>
            <a:ext cx="2466975" cy="18478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392D829-13EA-408F-8B09-C32A405E180B}"/>
              </a:ext>
            </a:extLst>
          </p:cNvPr>
          <p:cNvSpPr txBox="1"/>
          <p:nvPr/>
        </p:nvSpPr>
        <p:spPr>
          <a:xfrm>
            <a:off x="5211782" y="4699652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Halucha vodní</a:t>
            </a:r>
          </a:p>
        </p:txBody>
      </p:sp>
    </p:spTree>
    <p:extLst>
      <p:ext uri="{BB962C8B-B14F-4D97-AF65-F5344CB8AC3E}">
        <p14:creationId xmlns:p14="http://schemas.microsoft.com/office/powerpoint/2010/main" val="113165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EAE1FAF-D240-4C3E-9B40-D52569B73D68}"/>
              </a:ext>
            </a:extLst>
          </p:cNvPr>
          <p:cNvSpPr txBox="1"/>
          <p:nvPr/>
        </p:nvSpPr>
        <p:spPr>
          <a:xfrm>
            <a:off x="524329" y="98697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98B2639-A88A-475B-8ECF-41316B86BA67}"/>
              </a:ext>
            </a:extLst>
          </p:cNvPr>
          <p:cNvSpPr txBox="1"/>
          <p:nvPr/>
        </p:nvSpPr>
        <p:spPr>
          <a:xfrm flipH="1">
            <a:off x="897147" y="986287"/>
            <a:ext cx="44167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>
                <a:ea typeface="+mn-lt"/>
                <a:cs typeface="+mn-lt"/>
                <a:hlinkClick r:id="rId2"/>
              </a:rPr>
              <a:t>Skogafoss Waterfall | Iceland Tours</a:t>
            </a:r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B0FA33-0C4A-47C4-AA74-2377B7B786E0}"/>
              </a:ext>
            </a:extLst>
          </p:cNvPr>
          <p:cNvSpPr txBox="1"/>
          <p:nvPr/>
        </p:nvSpPr>
        <p:spPr>
          <a:xfrm>
            <a:off x="899124" y="1905539"/>
            <a:ext cx="27432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+mn-lt"/>
                <a:cs typeface="+mn-lt"/>
                <a:hlinkClick r:id="rId3"/>
              </a:rPr>
              <a:t>strednimorava-tourism.cz</a:t>
            </a:r>
            <a:endParaRPr lang="cs-CZ">
              <a:ea typeface="+mn-lt"/>
              <a:cs typeface="+mn-lt"/>
            </a:endParaRPr>
          </a:p>
          <a:p>
            <a:endParaRPr lang="cs-CZ" dirty="0"/>
          </a:p>
          <a:p>
            <a:r>
              <a:rPr lang="cs-CZ" b="1"/>
              <a:t>Velký atlas ryb</a:t>
            </a:r>
            <a:endParaRPr lang="cs-CZ"/>
          </a:p>
          <a:p>
            <a:r>
              <a:rPr lang="cs-CZ" u="sng" dirty="0">
                <a:ea typeface="+mn-lt"/>
                <a:cs typeface="+mn-lt"/>
                <a:hlinkClick r:id="rId4"/>
              </a:rPr>
              <a:t>Janitzki Andreas</a:t>
            </a:r>
            <a:endParaRPr lang="cs-CZ"/>
          </a:p>
          <a:p>
            <a:endParaRPr lang="cs-CZ" dirty="0"/>
          </a:p>
          <a:p>
            <a:br>
              <a:rPr lang="en-US" dirty="0"/>
            </a:br>
            <a:r>
              <a:rPr lang="cs-CZ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b="1"/>
              <a:t>Život v přírodě: Řeky</a:t>
            </a:r>
            <a:endParaRPr lang="cs-CZ"/>
          </a:p>
          <a:p>
            <a:r>
              <a:rPr lang="cs-CZ" u="sng" dirty="0">
                <a:ea typeface="+mn-lt"/>
                <a:cs typeface="+mn-lt"/>
                <a:hlinkClick r:id="rId5"/>
              </a:rPr>
              <a:t>LAROUSSE</a:t>
            </a:r>
            <a:endParaRPr lang="cs-CZ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28A8E5D-3EC4-4FF5-A31D-808E94A3893E}"/>
              </a:ext>
            </a:extLst>
          </p:cNvPr>
          <p:cNvSpPr txBox="1"/>
          <p:nvPr/>
        </p:nvSpPr>
        <p:spPr>
          <a:xfrm>
            <a:off x="6102829" y="984490"/>
            <a:ext cx="274320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.</a:t>
            </a:r>
            <a:r>
              <a:rPr lang="cs-CZ" b="1" dirty="0">
                <a:ea typeface="+mn-lt"/>
                <a:cs typeface="+mn-lt"/>
                <a:hlinkClick r:id="rId6"/>
              </a:rPr>
              <a:t>Pin by Miroslav Martínek on ryby</a:t>
            </a:r>
            <a:r>
              <a:rPr lang="cs-CZ" dirty="0">
                <a:ea typeface="+mn-lt"/>
                <a:cs typeface="+mn-lt"/>
              </a:rPr>
              <a:t>         </a:t>
            </a:r>
            <a:endParaRPr lang="cs-CZ">
              <a:ea typeface="+mn-lt"/>
              <a:cs typeface="+mn-lt"/>
            </a:endParaRPr>
          </a:p>
          <a:p>
            <a:endParaRPr lang="cs-CZ" b="1" dirty="0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  <a:hlinkClick r:id="rId7"/>
              </a:rPr>
              <a:t>Pin by LADA HRDLICKA on Animals</a:t>
            </a:r>
          </a:p>
          <a:p>
            <a:endParaRPr lang="cs-CZ" b="1" dirty="0"/>
          </a:p>
          <a:p>
            <a:r>
              <a:rPr lang="cs-CZ" b="1" dirty="0">
                <a:ea typeface="+mn-lt"/>
                <a:cs typeface="+mn-lt"/>
                <a:hlinkClick r:id="rId8"/>
              </a:rPr>
              <a:t>Vodní ptáci - Photonovotny</a:t>
            </a:r>
            <a:endParaRPr lang="cs-CZ">
              <a:ea typeface="+mn-lt"/>
              <a:cs typeface="+mn-lt"/>
            </a:endParaRPr>
          </a:p>
          <a:p>
            <a:endParaRPr lang="cs-CZ" b="1" dirty="0"/>
          </a:p>
          <a:p>
            <a:r>
              <a:rPr lang="cs-CZ" b="1" dirty="0">
                <a:ea typeface="+mn-lt"/>
                <a:cs typeface="+mn-lt"/>
                <a:hlinkClick r:id="rId9"/>
              </a:rPr>
              <a:t>Ptáci - darreorg</a:t>
            </a:r>
          </a:p>
          <a:p>
            <a:endParaRPr lang="cs-CZ" b="1" dirty="0"/>
          </a:p>
          <a:p>
            <a:r>
              <a:rPr lang="cs-CZ" b="1" u="sng" dirty="0">
                <a:ea typeface="+mn-lt"/>
                <a:cs typeface="+mn-lt"/>
                <a:hlinkClick r:id="rId10"/>
              </a:rPr>
              <a:t> [Ornita]</a:t>
            </a:r>
          </a:p>
          <a:p>
            <a:endParaRPr lang="cs-CZ" b="1" u="sng" dirty="0"/>
          </a:p>
          <a:p>
            <a:r>
              <a:rPr lang="cs-CZ" dirty="0">
                <a:ea typeface="+mn-lt"/>
                <a:cs typeface="+mn-lt"/>
                <a:hlinkClick r:id="rId11"/>
              </a:rPr>
              <a:t>veterina-senov.cz</a:t>
            </a:r>
            <a:r>
              <a:rPr lang="cs-CZ" dirty="0">
                <a:ea typeface="+mn-lt"/>
                <a:cs typeface="+mn-lt"/>
              </a:rPr>
              <a:t>|</a:t>
            </a:r>
          </a:p>
          <a:p>
            <a:endParaRPr lang="cs-CZ" dirty="0"/>
          </a:p>
          <a:p>
            <a:r>
              <a:rPr lang="cs-CZ" dirty="0">
                <a:ea typeface="+mn-lt"/>
                <a:cs typeface="+mn-lt"/>
                <a:hlinkClick r:id="rId12"/>
              </a:rPr>
              <a:t>blogspot.com</a:t>
            </a:r>
          </a:p>
          <a:p>
            <a:endParaRPr lang="cs-CZ" dirty="0"/>
          </a:p>
          <a:p>
            <a:r>
              <a:rPr lang="cs-CZ" dirty="0">
                <a:ea typeface="+mn-lt"/>
                <a:cs typeface="+mn-lt"/>
                <a:hlinkClick r:id="rId13"/>
              </a:rPr>
              <a:t>rostliny.hyperinzerce.cz</a:t>
            </a:r>
            <a:endParaRPr lang="cs-CZ">
              <a:ea typeface="+mn-lt"/>
              <a:cs typeface="+mn-lt"/>
            </a:endParaRPr>
          </a:p>
          <a:p>
            <a:endParaRPr lang="cs-CZ" dirty="0"/>
          </a:p>
          <a:p>
            <a:r>
              <a:rPr lang="cs-CZ" dirty="0">
                <a:ea typeface="+mn-lt"/>
                <a:cs typeface="+mn-lt"/>
                <a:hlinkClick r:id="rId14"/>
              </a:rPr>
              <a:t>zahradniksvoboda.cz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8121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02B9CE0362B749804AB56192084098" ma:contentTypeVersion="29" ma:contentTypeDescription="Vytvoří nový dokument" ma:contentTypeScope="" ma:versionID="52ba36285ac62ad0f4c9eb92690bc647">
  <xsd:schema xmlns:xsd="http://www.w3.org/2001/XMLSchema" xmlns:xs="http://www.w3.org/2001/XMLSchema" xmlns:p="http://schemas.microsoft.com/office/2006/metadata/properties" xmlns:ns2="19794cd8-8852-4279-a393-aa8e4c9a29c0" targetNamespace="http://schemas.microsoft.com/office/2006/metadata/properties" ma:root="true" ma:fieldsID="0c0d180467fc0064bb16674626888632" ns2:_="">
    <xsd:import namespace="19794cd8-8852-4279-a393-aa8e4c9a29c0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94cd8-8852-4279-a393-aa8e4c9a29c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ams_Channel_Section_Location" ma:index="36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19794cd8-8852-4279-a393-aa8e4c9a29c0" xsi:nil="true"/>
    <Self_Registration_Enabled xmlns="19794cd8-8852-4279-a393-aa8e4c9a29c0" xsi:nil="true"/>
    <Distribution_Groups xmlns="19794cd8-8852-4279-a393-aa8e4c9a29c0" xsi:nil="true"/>
    <AppVersion xmlns="19794cd8-8852-4279-a393-aa8e4c9a29c0" xsi:nil="true"/>
    <Invited_Teachers xmlns="19794cd8-8852-4279-a393-aa8e4c9a29c0" xsi:nil="true"/>
    <IsNotebookLocked xmlns="19794cd8-8852-4279-a393-aa8e4c9a29c0" xsi:nil="true"/>
    <Students xmlns="19794cd8-8852-4279-a393-aa8e4c9a29c0">
      <UserInfo>
        <DisplayName/>
        <AccountId xsi:nil="true"/>
        <AccountType/>
      </UserInfo>
    </Students>
    <TeamsChannelId xmlns="19794cd8-8852-4279-a393-aa8e4c9a29c0" xsi:nil="true"/>
    <NotebookType xmlns="19794cd8-8852-4279-a393-aa8e4c9a29c0" xsi:nil="true"/>
    <Teachers xmlns="19794cd8-8852-4279-a393-aa8e4c9a29c0">
      <UserInfo>
        <DisplayName/>
        <AccountId xsi:nil="true"/>
        <AccountType/>
      </UserInfo>
    </Teachers>
    <Student_Groups xmlns="19794cd8-8852-4279-a393-aa8e4c9a29c0">
      <UserInfo>
        <DisplayName/>
        <AccountId xsi:nil="true"/>
        <AccountType/>
      </UserInfo>
    </Student_Groups>
    <DefaultSectionNames xmlns="19794cd8-8852-4279-a393-aa8e4c9a29c0" xsi:nil="true"/>
    <Is_Collaboration_Space_Locked xmlns="19794cd8-8852-4279-a393-aa8e4c9a29c0" xsi:nil="true"/>
    <Has_Teacher_Only_SectionGroup xmlns="19794cd8-8852-4279-a393-aa8e4c9a29c0" xsi:nil="true"/>
    <Owner xmlns="19794cd8-8852-4279-a393-aa8e4c9a29c0">
      <UserInfo>
        <DisplayName/>
        <AccountId xsi:nil="true"/>
        <AccountType/>
      </UserInfo>
    </Owner>
    <LMS_Mappings xmlns="19794cd8-8852-4279-a393-aa8e4c9a29c0" xsi:nil="true"/>
    <Templates xmlns="19794cd8-8852-4279-a393-aa8e4c9a29c0" xsi:nil="true"/>
    <FolderType xmlns="19794cd8-8852-4279-a393-aa8e4c9a29c0" xsi:nil="true"/>
    <CultureName xmlns="19794cd8-8852-4279-a393-aa8e4c9a29c0" xsi:nil="true"/>
    <Invited_Students xmlns="19794cd8-8852-4279-a393-aa8e4c9a29c0" xsi:nil="true"/>
    <Teams_Channel_Section_Location xmlns="19794cd8-8852-4279-a393-aa8e4c9a29c0" xsi:nil="true"/>
  </documentManagement>
</p:properties>
</file>

<file path=customXml/itemProps1.xml><?xml version="1.0" encoding="utf-8"?>
<ds:datastoreItem xmlns:ds="http://schemas.openxmlformats.org/officeDocument/2006/customXml" ds:itemID="{107F0A65-8AA4-4D7D-9315-AAA1256DA482}"/>
</file>

<file path=customXml/itemProps2.xml><?xml version="1.0" encoding="utf-8"?>
<ds:datastoreItem xmlns:ds="http://schemas.openxmlformats.org/officeDocument/2006/customXml" ds:itemID="{A967831D-9D1C-4A09-A6E7-7E5E7C750CD0}"/>
</file>

<file path=customXml/itemProps3.xml><?xml version="1.0" encoding="utf-8"?>
<ds:datastoreItem xmlns:ds="http://schemas.openxmlformats.org/officeDocument/2006/customXml" ds:itemID="{728EB34B-FF3A-42E0-B910-6760428DFB71}"/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409</Words>
  <Application>Microsoft Office PowerPoint</Application>
  <PresentationFormat>Širokoúhlá obrazovka</PresentationFormat>
  <Paragraphs>56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AccentBoxVTI</vt:lpstr>
      <vt:lpstr> Vítáme vás na naší prezentaci</vt:lpstr>
      <vt:lpstr>Obecné informace</vt:lpstr>
      <vt:lpstr>Ryby </vt:lpstr>
      <vt:lpstr>Obojživelníci</vt:lpstr>
      <vt:lpstr>Savci</vt:lpstr>
      <vt:lpstr>Hmyz</vt:lpstr>
      <vt:lpstr>Ptáci</vt:lpstr>
      <vt:lpstr>Rostliny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Vítáme vás na naší prezentaci</dc:title>
  <dc:creator>Antonín Vrabec</dc:creator>
  <cp:lastModifiedBy>Antonín Vrabec</cp:lastModifiedBy>
  <cp:revision>116</cp:revision>
  <dcterms:created xsi:type="dcterms:W3CDTF">2021-03-30T17:48:58Z</dcterms:created>
  <dcterms:modified xsi:type="dcterms:W3CDTF">2021-04-09T06:09:04Z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0x0101009102B9CE0362B749804AB56192084098</vt:lpwstr>
  </property>
</Properties>
</file>