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e2dd636a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e2dd636a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e2dd636a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e2dd636a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e2dd636a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e2dd636a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e7555d3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e7555d3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e7555d36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e7555d36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e7555d3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e7555d3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e7555d36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e7555d36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ee66e64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ee66e64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ee66e641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ee66e641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e7555d36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e7555d36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e7555d36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e7555d36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11050"/>
            <a:ext cx="8520600" cy="74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AA84F"/>
                </a:solidFill>
              </a:rPr>
              <a:t>Forest project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1053250"/>
            <a:ext cx="7715251" cy="40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Parts of a tree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by HONZA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965" y="0"/>
            <a:ext cx="384742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 tree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by DAVID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b="4183" l="0" r="0" t="2646"/>
          <a:stretch/>
        </p:blipFill>
        <p:spPr>
          <a:xfrm rot="5400000">
            <a:off x="553202" y="543050"/>
            <a:ext cx="9143998" cy="4635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7820"/>
            <a:ext cx="9144000" cy="366786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/>
        </p:nvSpPr>
        <p:spPr>
          <a:xfrm>
            <a:off x="2136700" y="1784975"/>
            <a:ext cx="4147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200"/>
              <a:t>thank you</a:t>
            </a:r>
            <a:endParaRPr sz="6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293" y="0"/>
            <a:ext cx="34134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ese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293" y="0"/>
            <a:ext cx="34134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71275" y="3299575"/>
            <a:ext cx="585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eucalyptus tree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 Indonesia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703425" y="3147100"/>
            <a:ext cx="585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Baobab tree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337475" y="2913300"/>
            <a:ext cx="160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wisteria in Japan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1500 years old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75" y="25"/>
            <a:ext cx="2898592" cy="36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2677" y="25"/>
            <a:ext cx="5309625" cy="35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7850" y="2890831"/>
            <a:ext cx="1666875" cy="225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1849" y="2797175"/>
            <a:ext cx="1759744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75" y="25"/>
            <a:ext cx="2898592" cy="36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2677" y="25"/>
            <a:ext cx="5309625" cy="35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7850" y="2890831"/>
            <a:ext cx="1666875" cy="225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1849" y="2797175"/>
            <a:ext cx="1759744" cy="23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88300" y="4021275"/>
            <a:ext cx="141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bonsai</a:t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4647450" y="4011125"/>
            <a:ext cx="190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art from Japan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