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e2d19d1a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e2d19d1a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e2d19d1a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e2d19d1a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e2d19d1a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e2d19d1a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e2d19d1a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e2d19d1a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e48c53450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e48c53450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e48c5345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e48c5345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e48c5345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e48c5345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e48c5345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e48c5345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e48c5345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e48c5345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ede6c74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ede6c74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de6c74c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ede6c74c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e48c53450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e48c53450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e48c53450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e48c53450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533400"/>
            <a:ext cx="6096000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773275" y="2161400"/>
            <a:ext cx="585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TREES by 5. B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DIY by HONZA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b="36247" l="1750" r="-1749" t="16321"/>
          <a:stretch/>
        </p:blipFill>
        <p:spPr>
          <a:xfrm>
            <a:off x="2384825" y="1017725"/>
            <a:ext cx="4270125" cy="4125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DIY by DAN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36638" l="3421" r="14320" t="13225"/>
          <a:stretch/>
        </p:blipFill>
        <p:spPr>
          <a:xfrm>
            <a:off x="2146487" y="1017725"/>
            <a:ext cx="4788088" cy="389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… and another view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 b="25177" l="0" r="0" t="0"/>
          <a:stretch/>
        </p:blipFill>
        <p:spPr>
          <a:xfrm>
            <a:off x="2289175" y="1017725"/>
            <a:ext cx="4384424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listening and writing activity by TOM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385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trip to the rainforest</a:t>
            </a:r>
            <a:endParaRPr b="1"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5461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1)    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children feel excited about their trip.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5461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2)    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Rainforests are very important.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5461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3)    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a lot of animals and plants there.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5461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4)    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rains for two hundred days every year.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5461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5)    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dark because there are a lot of very tall trees .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5461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6)    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 also get fruit from the rainforests, like avocados.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5461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7)    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Maria is scared of the monkey because they are very noisy and loud.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5461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8)    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people of the forest are called Yanomami. They </a:t>
            </a: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don’t go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shopping.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5461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9)    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Yanomami </a:t>
            </a: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Pablo.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5461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10) </a:t>
            </a: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People use the plants to make medicine for the sick people.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cs" sz="8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8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cs" sz="775">
                <a:solidFill>
                  <a:srgbClr val="C00000"/>
                </a:solidFill>
              </a:rPr>
              <a:t> </a:t>
            </a:r>
            <a:endParaRPr b="1" sz="775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9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7820"/>
            <a:ext cx="9144000" cy="366786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2136700" y="1784975"/>
            <a:ext cx="4147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200"/>
              <a:t>thank you</a:t>
            </a:r>
            <a:endParaRPr sz="6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293" y="0"/>
            <a:ext cx="34134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ese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293" y="0"/>
            <a:ext cx="34134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71275" y="3299575"/>
            <a:ext cx="585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eucalyptus tree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 Indonesia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703425" y="3147100"/>
            <a:ext cx="585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Baobab tree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337475" y="2913300"/>
            <a:ext cx="160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wisteria in Japan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1500 years old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75" y="25"/>
            <a:ext cx="2898592" cy="36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2677" y="25"/>
            <a:ext cx="5309625" cy="35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7850" y="2890831"/>
            <a:ext cx="1666875" cy="225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1849" y="2797175"/>
            <a:ext cx="1759744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75" y="25"/>
            <a:ext cx="2898592" cy="36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2677" y="25"/>
            <a:ext cx="5309625" cy="35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7850" y="2890831"/>
            <a:ext cx="1666875" cy="225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1849" y="2797175"/>
            <a:ext cx="1759744" cy="23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88300" y="4021275"/>
            <a:ext cx="14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bonsai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4647450" y="4011125"/>
            <a:ext cx="190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art from Japan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