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4E3B37-268C-454E-9ACF-94F5235779ED}" v="316" dt="2021-04-08T11:17:30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9BF74D-89A6-4E35-B6BF-5010A7218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34" y="689394"/>
            <a:ext cx="9903124" cy="744890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>
                <a:solidFill>
                  <a:srgbClr val="FF0000"/>
                </a:solidFill>
                <a:highlight>
                  <a:srgbClr val="808000"/>
                </a:highlight>
                <a:cs typeface="Calibri"/>
              </a:rPr>
              <a:t>WHAT ARE FOREST ANIMALS DOING</a:t>
            </a:r>
            <a:endParaRPr lang="en-US" sz="4400">
              <a:highlight>
                <a:srgbClr val="8080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89811-EF86-4F24-8973-3749C8FB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2191996" cy="6858000"/>
            <a:chOff x="1" y="0"/>
            <a:chExt cx="12191996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FE5749-EA42-45D6-B07C-68EB607C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6073"/>
            <a:ext cx="4665725" cy="43880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800" dirty="0">
                <a:ea typeface="+mj-lt"/>
                <a:cs typeface="+mj-lt"/>
              </a:rPr>
              <a:t>The snake is crawling </a:t>
            </a:r>
            <a:r>
              <a:rPr lang="en-US" sz="8800">
                <a:ea typeface="+mj-lt"/>
                <a:cs typeface="+mj-lt"/>
              </a:rPr>
              <a:t>right now.</a:t>
            </a:r>
            <a:endParaRPr lang="en-US"/>
          </a:p>
          <a:p>
            <a:endParaRPr lang="en-US" sz="8800" dirty="0">
              <a:cs typeface="Calibri Light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419667-6EB3-488D-8BD4-9D972AC11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098C7C0-0F4A-458D-9222-2D8B28D38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"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</p:spTree>
    <p:extLst>
      <p:ext uri="{BB962C8B-B14F-4D97-AF65-F5344CB8AC3E}">
        <p14:creationId xmlns:p14="http://schemas.microsoft.com/office/powerpoint/2010/main" val="216481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78C0253-0196-4168-B932-736DFE08E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8" t="909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CD8E7-DFB5-4B2F-886D-81ECBEC3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ea typeface="+mj-lt"/>
                <a:cs typeface="+mj-lt"/>
              </a:rPr>
              <a:t>The wasp is stinging. </a:t>
            </a:r>
            <a:endParaRPr lang="en-US" sz="4800" b="1">
              <a:cs typeface="Calibri Light"/>
            </a:endParaRPr>
          </a:p>
          <a:p>
            <a:endParaRPr lang="en-US" sz="4800" dirty="0">
              <a:cs typeface="Calibri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291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E50E-AD14-4F62-9E75-A1844C2B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cs typeface="Calibri Light"/>
              </a:rPr>
              <a:t>The fox is hunting.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44281DD-8A6F-4058-BE7D-FCA53E653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43" r="1" b="16257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268715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F418272-B8FE-4A91-A925-820508889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631" r="20630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AA4C55-DC42-4108-B0E5-D1DB672E8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000000"/>
                </a:solidFill>
                <a:cs typeface="Calibri"/>
              </a:rPr>
              <a:t>The lizard is basking.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4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outdoor, salamander&#10;&#10;Description automatically generated">
            <a:extLst>
              <a:ext uri="{FF2B5EF4-FFF2-40B4-BE49-F238E27FC236}">
                <a16:creationId xmlns:a16="http://schemas.microsoft.com/office/drawing/2014/main" id="{F3108556-99B8-4BC5-A646-052D9EE4A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088" r="2091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8EDE3A-0BB4-478C-AF34-D9B6D1CA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cs typeface="Calibri Light"/>
              </a:rPr>
              <a:t>  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6005F3-C98E-45DA-B333-A1331C936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000000"/>
                </a:solidFill>
                <a:cs typeface="Calibri"/>
              </a:rPr>
              <a:t>The frog is eating another animal.</a:t>
            </a:r>
            <a:endParaRPr lang="en-US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5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6FF57-1B18-4F2B-8CFD-D9BABE49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ea typeface="+mj-lt"/>
                <a:cs typeface="+mj-lt"/>
              </a:rPr>
              <a:t>The weasel is eating a mouse.</a:t>
            </a:r>
            <a:endParaRPr lang="en-US" b="1" dirty="0"/>
          </a:p>
          <a:p>
            <a:endParaRPr lang="en-US" sz="4000" dirty="0">
              <a:cs typeface="Calibri Light"/>
            </a:endParaRPr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3" descr="A picture containing ground, mammal, outdoor, laying&#10;&#10;Description automatically generated">
            <a:extLst>
              <a:ext uri="{FF2B5EF4-FFF2-40B4-BE49-F238E27FC236}">
                <a16:creationId xmlns:a16="http://schemas.microsoft.com/office/drawing/2014/main" id="{BABD8EF0-E0FE-4082-9BC9-2ACFE4905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8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462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369A5-88D5-403A-9FF8-122D01F7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ea typeface="+mj-lt"/>
                <a:cs typeface="+mj-lt"/>
              </a:rPr>
              <a:t>Wild geese are flying </a:t>
            </a:r>
            <a:r>
              <a:rPr lang="en-US" sz="4000" b="1">
                <a:ea typeface="+mj-lt"/>
                <a:cs typeface="+mj-lt"/>
              </a:rPr>
              <a:t>only in a </a:t>
            </a:r>
            <a:r>
              <a:rPr lang="en-US" sz="4000" b="1" dirty="0">
                <a:ea typeface="+mj-lt"/>
                <a:cs typeface="+mj-lt"/>
              </a:rPr>
              <a:t>group.</a:t>
            </a:r>
            <a:endParaRPr lang="en-US" b="1" dirty="0"/>
          </a:p>
          <a:p>
            <a:endParaRPr lang="en-US" sz="4000" dirty="0">
              <a:cs typeface="Calibri Light"/>
            </a:endParaRPr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3" descr="A group of birds flying in the sky&#10;&#10;Description automatically generated">
            <a:extLst>
              <a:ext uri="{FF2B5EF4-FFF2-40B4-BE49-F238E27FC236}">
                <a16:creationId xmlns:a16="http://schemas.microsoft.com/office/drawing/2014/main" id="{13B7114E-3229-429D-9754-812C3522A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29" b="-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806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grass, bird, gallinaceous bird, outdoor&#10;&#10;Description automatically generated">
            <a:extLst>
              <a:ext uri="{FF2B5EF4-FFF2-40B4-BE49-F238E27FC236}">
                <a16:creationId xmlns:a16="http://schemas.microsoft.com/office/drawing/2014/main" id="{AB6AF2D4-EF7E-452F-8083-098C4368A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0" r="2803" b="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B71F0-FC54-4D22-BB4C-1BCEA31E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2546823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ea typeface="+mj-lt"/>
                <a:cs typeface="+mj-lt"/>
              </a:rPr>
              <a:t>The pheasant is fighting for his love.</a:t>
            </a:r>
            <a:endParaRPr lang="en-US" b="1"/>
          </a:p>
          <a:p>
            <a:endParaRPr lang="en-US" dirty="0">
              <a:solidFill>
                <a:srgbClr val="000000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04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AE78FF9-2990-4773-BDE6-A6658BBCC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2" b="4248"/>
          <a:stretch/>
        </p:blipFill>
        <p:spPr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FCC7E-7A64-4A8E-8C9D-1F14BA5B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83" y="3087528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>
                <a:ea typeface="+mj-lt"/>
                <a:cs typeface="+mj-lt"/>
              </a:rPr>
              <a:t>An owl is camping in the middle of the tree.</a:t>
            </a:r>
            <a:endParaRPr lang="en-US" b="1"/>
          </a:p>
          <a:p>
            <a:pPr algn="ctr"/>
            <a:endParaRPr lang="en-US" sz="2800" dirty="0">
              <a:solidFill>
                <a:srgbClr val="080808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4756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7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80CE4-2A6D-4C5C-81EF-3E1D7A7B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cs typeface="Calibri Light"/>
              </a:rPr>
              <a:t>A </a:t>
            </a:r>
            <a:r>
              <a:rPr lang="en-US" sz="3600">
                <a:solidFill>
                  <a:srgbClr val="FFFFFF"/>
                </a:solidFill>
                <a:ea typeface="+mj-lt"/>
                <a:cs typeface="+mj-lt"/>
              </a:rPr>
              <a:t>squirrel is jumping on tree branches.</a:t>
            </a:r>
            <a:endParaRPr lang="en-US" sz="3600">
              <a:solidFill>
                <a:srgbClr val="FFFFFF"/>
              </a:solidFill>
              <a:cs typeface="Calibri Light"/>
            </a:endParaRPr>
          </a:p>
          <a:p>
            <a:endParaRPr lang="en-US" sz="36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D0C5864-BC46-4570-9236-6541FD612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35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4206-9091-4C09-B4BA-7B090C42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>
                <a:ea typeface="+mj-lt"/>
                <a:cs typeface="+mj-lt"/>
              </a:rPr>
              <a:t>Wolfs are meeting.</a:t>
            </a:r>
            <a:endParaRPr lang="en-US" b="1"/>
          </a:p>
          <a:p>
            <a:endParaRPr lang="en-US" sz="5400" dirty="0">
              <a:cs typeface="Calibri Ligh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 descr="A picture containing mammal, dog, wolf, outdoor&#10;&#10;Description automatically generated">
            <a:extLst>
              <a:ext uri="{FF2B5EF4-FFF2-40B4-BE49-F238E27FC236}">
                <a16:creationId xmlns:a16="http://schemas.microsoft.com/office/drawing/2014/main" id="{151C242C-4842-4AEF-BF46-2B66968E7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99" b="1937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3288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  </vt:lpstr>
      <vt:lpstr>The weasel is eating a mouse. </vt:lpstr>
      <vt:lpstr>Wild geese are flying only in a group. </vt:lpstr>
      <vt:lpstr>The pheasant is fighting for his love. </vt:lpstr>
      <vt:lpstr>An owl is camping in the middle of the tree. </vt:lpstr>
      <vt:lpstr>A squirrel is jumping on tree branches. </vt:lpstr>
      <vt:lpstr>Wolfs are meeting. </vt:lpstr>
      <vt:lpstr>The snake is crawling right now. </vt:lpstr>
      <vt:lpstr>The wasp is stinging.  </vt:lpstr>
      <vt:lpstr>The fox is hunting.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91</cp:revision>
  <dcterms:created xsi:type="dcterms:W3CDTF">2021-04-08T07:10:41Z</dcterms:created>
  <dcterms:modified xsi:type="dcterms:W3CDTF">2021-04-08T14:07:26Z</dcterms:modified>
</cp:coreProperties>
</file>