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4" r:id="rId2"/>
    <p:sldId id="261" r:id="rId3"/>
    <p:sldId id="299" r:id="rId4"/>
    <p:sldId id="296" r:id="rId5"/>
    <p:sldId id="297" r:id="rId6"/>
    <p:sldId id="298" r:id="rId7"/>
    <p:sldId id="267" r:id="rId8"/>
    <p:sldId id="268" r:id="rId9"/>
    <p:sldId id="266" r:id="rId10"/>
    <p:sldId id="281" r:id="rId11"/>
    <p:sldId id="302" r:id="rId12"/>
    <p:sldId id="303" r:id="rId13"/>
    <p:sldId id="301" r:id="rId14"/>
    <p:sldId id="305" r:id="rId15"/>
    <p:sldId id="300" r:id="rId16"/>
    <p:sldId id="284" r:id="rId17"/>
    <p:sldId id="29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0F516CF-0603-4206-95B3-F57F48F90780}">
          <p14:sldIdLst>
            <p14:sldId id="294"/>
          </p14:sldIdLst>
        </p14:section>
        <p14:section name="Oddíl bez názvu" id="{2F0A1F06-5B08-43D2-8F93-2306DBF89004}">
          <p14:sldIdLst>
            <p14:sldId id="261"/>
            <p14:sldId id="299"/>
            <p14:sldId id="296"/>
            <p14:sldId id="297"/>
            <p14:sldId id="298"/>
            <p14:sldId id="267"/>
            <p14:sldId id="268"/>
            <p14:sldId id="266"/>
            <p14:sldId id="281"/>
            <p14:sldId id="302"/>
            <p14:sldId id="303"/>
            <p14:sldId id="301"/>
            <p14:sldId id="305"/>
            <p14:sldId id="300"/>
            <p14:sldId id="284"/>
            <p14:sldId id="295"/>
          </p14:sldIdLst>
        </p14:section>
        <p14:section name="Oddíl bez názvu" id="{C7346762-BC63-41CC-9FFE-59632F8195BB}">
          <p14:sldIdLst/>
        </p14:section>
        <p14:section name="Oddíl bez názvu" id="{DBDB475A-75F7-4F58-B8F5-CEC389DF813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Červinková" userId="5950bc0b-2b10-4cf0-b2e0-da3779e7013c" providerId="ADAL" clId="{7B0FF49B-6260-4CD5-81EC-0FA4FDC3F2A0}"/>
    <pc:docChg chg="undo custSel delSld modSld sldOrd modSection">
      <pc:chgData name="Denisa Červinková" userId="5950bc0b-2b10-4cf0-b2e0-da3779e7013c" providerId="ADAL" clId="{7B0FF49B-6260-4CD5-81EC-0FA4FDC3F2A0}" dt="2022-04-14T20:03:44.123" v="645" actId="20577"/>
      <pc:docMkLst>
        <pc:docMk/>
      </pc:docMkLst>
      <pc:sldChg chg="del">
        <pc:chgData name="Denisa Červinková" userId="5950bc0b-2b10-4cf0-b2e0-da3779e7013c" providerId="ADAL" clId="{7B0FF49B-6260-4CD5-81EC-0FA4FDC3F2A0}" dt="2022-04-14T19:04:56.105" v="218" actId="2696"/>
        <pc:sldMkLst>
          <pc:docMk/>
          <pc:sldMk cId="533807902" sldId="256"/>
        </pc:sldMkLst>
      </pc:sldChg>
      <pc:sldChg chg="delSp del mod">
        <pc:chgData name="Denisa Červinková" userId="5950bc0b-2b10-4cf0-b2e0-da3779e7013c" providerId="ADAL" clId="{7B0FF49B-6260-4CD5-81EC-0FA4FDC3F2A0}" dt="2022-04-14T19:07:15.430" v="224" actId="2696"/>
        <pc:sldMkLst>
          <pc:docMk/>
          <pc:sldMk cId="929748367" sldId="257"/>
        </pc:sldMkLst>
        <pc:picChg chg="del">
          <ac:chgData name="Denisa Červinková" userId="5950bc0b-2b10-4cf0-b2e0-da3779e7013c" providerId="ADAL" clId="{7B0FF49B-6260-4CD5-81EC-0FA4FDC3F2A0}" dt="2022-04-14T19:06:11.265" v="222" actId="478"/>
          <ac:picMkLst>
            <pc:docMk/>
            <pc:sldMk cId="929748367" sldId="257"/>
            <ac:picMk id="4" creationId="{00000000-0000-0000-0000-000000000000}"/>
          </ac:picMkLst>
        </pc:picChg>
        <pc:picChg chg="del">
          <ac:chgData name="Denisa Červinková" userId="5950bc0b-2b10-4cf0-b2e0-da3779e7013c" providerId="ADAL" clId="{7B0FF49B-6260-4CD5-81EC-0FA4FDC3F2A0}" dt="2022-04-14T19:06:14.954" v="223" actId="478"/>
          <ac:picMkLst>
            <pc:docMk/>
            <pc:sldMk cId="929748367" sldId="257"/>
            <ac:picMk id="5" creationId="{00000000-0000-0000-0000-000000000000}"/>
          </ac:picMkLst>
        </pc:picChg>
      </pc:sldChg>
      <pc:sldChg chg="del">
        <pc:chgData name="Denisa Červinková" userId="5950bc0b-2b10-4cf0-b2e0-da3779e7013c" providerId="ADAL" clId="{7B0FF49B-6260-4CD5-81EC-0FA4FDC3F2A0}" dt="2022-04-14T19:07:22.668" v="225" actId="2696"/>
        <pc:sldMkLst>
          <pc:docMk/>
          <pc:sldMk cId="2284027255" sldId="258"/>
        </pc:sldMkLst>
      </pc:sldChg>
      <pc:sldChg chg="del">
        <pc:chgData name="Denisa Červinková" userId="5950bc0b-2b10-4cf0-b2e0-da3779e7013c" providerId="ADAL" clId="{7B0FF49B-6260-4CD5-81EC-0FA4FDC3F2A0}" dt="2022-04-14T19:07:29.749" v="226" actId="2696"/>
        <pc:sldMkLst>
          <pc:docMk/>
          <pc:sldMk cId="1067160661" sldId="259"/>
        </pc:sldMkLst>
      </pc:sldChg>
      <pc:sldChg chg="del">
        <pc:chgData name="Denisa Červinková" userId="5950bc0b-2b10-4cf0-b2e0-da3779e7013c" providerId="ADAL" clId="{7B0FF49B-6260-4CD5-81EC-0FA4FDC3F2A0}" dt="2022-04-14T19:07:36.575" v="227" actId="2696"/>
        <pc:sldMkLst>
          <pc:docMk/>
          <pc:sldMk cId="3305873690" sldId="260"/>
        </pc:sldMkLst>
      </pc:sldChg>
      <pc:sldChg chg="del">
        <pc:chgData name="Denisa Červinková" userId="5950bc0b-2b10-4cf0-b2e0-da3779e7013c" providerId="ADAL" clId="{7B0FF49B-6260-4CD5-81EC-0FA4FDC3F2A0}" dt="2022-04-14T19:09:47.745" v="236" actId="2696"/>
        <pc:sldMkLst>
          <pc:docMk/>
          <pc:sldMk cId="2496928397" sldId="262"/>
        </pc:sldMkLst>
      </pc:sldChg>
      <pc:sldChg chg="del ord">
        <pc:chgData name="Denisa Červinková" userId="5950bc0b-2b10-4cf0-b2e0-da3779e7013c" providerId="ADAL" clId="{7B0FF49B-6260-4CD5-81EC-0FA4FDC3F2A0}" dt="2022-04-14T19:51:11.005" v="539" actId="2696"/>
        <pc:sldMkLst>
          <pc:docMk/>
          <pc:sldMk cId="959672867" sldId="263"/>
        </pc:sldMkLst>
      </pc:sldChg>
      <pc:sldChg chg="del">
        <pc:chgData name="Denisa Červinková" userId="5950bc0b-2b10-4cf0-b2e0-da3779e7013c" providerId="ADAL" clId="{7B0FF49B-6260-4CD5-81EC-0FA4FDC3F2A0}" dt="2022-04-14T19:51:44.467" v="541" actId="2696"/>
        <pc:sldMkLst>
          <pc:docMk/>
          <pc:sldMk cId="223934628" sldId="265"/>
        </pc:sldMkLst>
      </pc:sldChg>
      <pc:sldChg chg="modSp mod ord">
        <pc:chgData name="Denisa Červinková" userId="5950bc0b-2b10-4cf0-b2e0-da3779e7013c" providerId="ADAL" clId="{7B0FF49B-6260-4CD5-81EC-0FA4FDC3F2A0}" dt="2022-04-14T19:19:01.517" v="456" actId="20577"/>
        <pc:sldMkLst>
          <pc:docMk/>
          <pc:sldMk cId="2238487506" sldId="266"/>
        </pc:sldMkLst>
        <pc:spChg chg="mod">
          <ac:chgData name="Denisa Červinková" userId="5950bc0b-2b10-4cf0-b2e0-da3779e7013c" providerId="ADAL" clId="{7B0FF49B-6260-4CD5-81EC-0FA4FDC3F2A0}" dt="2022-04-14T19:19:01.517" v="456" actId="20577"/>
          <ac:spMkLst>
            <pc:docMk/>
            <pc:sldMk cId="2238487506" sldId="266"/>
            <ac:spMk id="2" creationId="{00000000-0000-0000-0000-000000000000}"/>
          </ac:spMkLst>
        </pc:spChg>
        <pc:picChg chg="mod">
          <ac:chgData name="Denisa Červinková" userId="5950bc0b-2b10-4cf0-b2e0-da3779e7013c" providerId="ADAL" clId="{7B0FF49B-6260-4CD5-81EC-0FA4FDC3F2A0}" dt="2022-04-14T19:18:10.598" v="452" actId="14100"/>
          <ac:picMkLst>
            <pc:docMk/>
            <pc:sldMk cId="2238487506" sldId="266"/>
            <ac:picMk id="3" creationId="{00000000-0000-0000-0000-000000000000}"/>
          </ac:picMkLst>
        </pc:picChg>
        <pc:picChg chg="mod">
          <ac:chgData name="Denisa Červinková" userId="5950bc0b-2b10-4cf0-b2e0-da3779e7013c" providerId="ADAL" clId="{7B0FF49B-6260-4CD5-81EC-0FA4FDC3F2A0}" dt="2022-04-14T19:18:27.485" v="454" actId="14100"/>
          <ac:picMkLst>
            <pc:docMk/>
            <pc:sldMk cId="2238487506" sldId="266"/>
            <ac:picMk id="8" creationId="{00000000-0000-0000-0000-000000000000}"/>
          </ac:picMkLst>
        </pc:picChg>
        <pc:picChg chg="mod">
          <ac:chgData name="Denisa Červinková" userId="5950bc0b-2b10-4cf0-b2e0-da3779e7013c" providerId="ADAL" clId="{7B0FF49B-6260-4CD5-81EC-0FA4FDC3F2A0}" dt="2022-04-14T19:18:43.163" v="455" actId="14100"/>
          <ac:picMkLst>
            <pc:docMk/>
            <pc:sldMk cId="2238487506" sldId="266"/>
            <ac:picMk id="9" creationId="{00000000-0000-0000-0000-000000000000}"/>
          </ac:picMkLst>
        </pc:picChg>
      </pc:sldChg>
      <pc:sldChg chg="ord">
        <pc:chgData name="Denisa Červinková" userId="5950bc0b-2b10-4cf0-b2e0-da3779e7013c" providerId="ADAL" clId="{7B0FF49B-6260-4CD5-81EC-0FA4FDC3F2A0}" dt="2022-04-14T19:38:37.702" v="510"/>
        <pc:sldMkLst>
          <pc:docMk/>
          <pc:sldMk cId="1623401328" sldId="267"/>
        </pc:sldMkLst>
      </pc:sldChg>
      <pc:sldChg chg="ord">
        <pc:chgData name="Denisa Červinková" userId="5950bc0b-2b10-4cf0-b2e0-da3779e7013c" providerId="ADAL" clId="{7B0FF49B-6260-4CD5-81EC-0FA4FDC3F2A0}" dt="2022-04-14T19:46:51.365" v="536"/>
        <pc:sldMkLst>
          <pc:docMk/>
          <pc:sldMk cId="3750728895" sldId="268"/>
        </pc:sldMkLst>
      </pc:sldChg>
      <pc:sldChg chg="del">
        <pc:chgData name="Denisa Červinková" userId="5950bc0b-2b10-4cf0-b2e0-da3779e7013c" providerId="ADAL" clId="{7B0FF49B-6260-4CD5-81EC-0FA4FDC3F2A0}" dt="2022-04-14T19:10:10.940" v="238" actId="2696"/>
        <pc:sldMkLst>
          <pc:docMk/>
          <pc:sldMk cId="3374374545" sldId="270"/>
        </pc:sldMkLst>
      </pc:sldChg>
      <pc:sldChg chg="del">
        <pc:chgData name="Denisa Červinková" userId="5950bc0b-2b10-4cf0-b2e0-da3779e7013c" providerId="ADAL" clId="{7B0FF49B-6260-4CD5-81EC-0FA4FDC3F2A0}" dt="2022-04-14T19:10:28.055" v="239" actId="2696"/>
        <pc:sldMkLst>
          <pc:docMk/>
          <pc:sldMk cId="2672586883" sldId="271"/>
        </pc:sldMkLst>
      </pc:sldChg>
      <pc:sldChg chg="del">
        <pc:chgData name="Denisa Červinková" userId="5950bc0b-2b10-4cf0-b2e0-da3779e7013c" providerId="ADAL" clId="{7B0FF49B-6260-4CD5-81EC-0FA4FDC3F2A0}" dt="2022-04-14T19:51:27.564" v="540" actId="2696"/>
        <pc:sldMkLst>
          <pc:docMk/>
          <pc:sldMk cId="2765908426" sldId="272"/>
        </pc:sldMkLst>
      </pc:sldChg>
      <pc:sldChg chg="del">
        <pc:chgData name="Denisa Červinková" userId="5950bc0b-2b10-4cf0-b2e0-da3779e7013c" providerId="ADAL" clId="{7B0FF49B-6260-4CD5-81EC-0FA4FDC3F2A0}" dt="2022-04-14T19:10:01.282" v="237" actId="2696"/>
        <pc:sldMkLst>
          <pc:docMk/>
          <pc:sldMk cId="3988880449" sldId="275"/>
        </pc:sldMkLst>
      </pc:sldChg>
      <pc:sldChg chg="del ord">
        <pc:chgData name="Denisa Červinková" userId="5950bc0b-2b10-4cf0-b2e0-da3779e7013c" providerId="ADAL" clId="{7B0FF49B-6260-4CD5-81EC-0FA4FDC3F2A0}" dt="2022-04-14T19:32:31.441" v="492" actId="2696"/>
        <pc:sldMkLst>
          <pc:docMk/>
          <pc:sldMk cId="1544496042" sldId="276"/>
        </pc:sldMkLst>
      </pc:sldChg>
      <pc:sldChg chg="del">
        <pc:chgData name="Denisa Červinková" userId="5950bc0b-2b10-4cf0-b2e0-da3779e7013c" providerId="ADAL" clId="{7B0FF49B-6260-4CD5-81EC-0FA4FDC3F2A0}" dt="2022-04-14T19:52:20.154" v="542" actId="2696"/>
        <pc:sldMkLst>
          <pc:docMk/>
          <pc:sldMk cId="3906882135" sldId="277"/>
        </pc:sldMkLst>
      </pc:sldChg>
      <pc:sldChg chg="del">
        <pc:chgData name="Denisa Červinková" userId="5950bc0b-2b10-4cf0-b2e0-da3779e7013c" providerId="ADAL" clId="{7B0FF49B-6260-4CD5-81EC-0FA4FDC3F2A0}" dt="2022-04-14T19:07:48.233" v="228" actId="2696"/>
        <pc:sldMkLst>
          <pc:docMk/>
          <pc:sldMk cId="3118482952" sldId="279"/>
        </pc:sldMkLst>
      </pc:sldChg>
      <pc:sldChg chg="del">
        <pc:chgData name="Denisa Červinková" userId="5950bc0b-2b10-4cf0-b2e0-da3779e7013c" providerId="ADAL" clId="{7B0FF49B-6260-4CD5-81EC-0FA4FDC3F2A0}" dt="2022-04-14T19:08:09.980" v="230" actId="2696"/>
        <pc:sldMkLst>
          <pc:docMk/>
          <pc:sldMk cId="499527695" sldId="280"/>
        </pc:sldMkLst>
      </pc:sldChg>
      <pc:sldChg chg="modSp mod ord">
        <pc:chgData name="Denisa Červinková" userId="5950bc0b-2b10-4cf0-b2e0-da3779e7013c" providerId="ADAL" clId="{7B0FF49B-6260-4CD5-81EC-0FA4FDC3F2A0}" dt="2022-04-14T20:03:44.123" v="645" actId="20577"/>
        <pc:sldMkLst>
          <pc:docMk/>
          <pc:sldMk cId="73310320" sldId="281"/>
        </pc:sldMkLst>
        <pc:spChg chg="mod">
          <ac:chgData name="Denisa Červinková" userId="5950bc0b-2b10-4cf0-b2e0-da3779e7013c" providerId="ADAL" clId="{7B0FF49B-6260-4CD5-81EC-0FA4FDC3F2A0}" dt="2022-04-14T20:03:44.123" v="645" actId="20577"/>
          <ac:spMkLst>
            <pc:docMk/>
            <pc:sldMk cId="73310320" sldId="281"/>
            <ac:spMk id="2" creationId="{00000000-0000-0000-0000-000000000000}"/>
          </ac:spMkLst>
        </pc:spChg>
      </pc:sldChg>
      <pc:sldChg chg="del">
        <pc:chgData name="Denisa Červinková" userId="5950bc0b-2b10-4cf0-b2e0-da3779e7013c" providerId="ADAL" clId="{7B0FF49B-6260-4CD5-81EC-0FA4FDC3F2A0}" dt="2022-04-14T19:07:54.534" v="229" actId="2696"/>
        <pc:sldMkLst>
          <pc:docMk/>
          <pc:sldMk cId="1153473859" sldId="282"/>
        </pc:sldMkLst>
      </pc:sldChg>
      <pc:sldChg chg="del">
        <pc:chgData name="Denisa Červinková" userId="5950bc0b-2b10-4cf0-b2e0-da3779e7013c" providerId="ADAL" clId="{7B0FF49B-6260-4CD5-81EC-0FA4FDC3F2A0}" dt="2022-04-14T19:08:40.077" v="231" actId="2696"/>
        <pc:sldMkLst>
          <pc:docMk/>
          <pc:sldMk cId="3962415564" sldId="283"/>
        </pc:sldMkLst>
      </pc:sldChg>
      <pc:sldChg chg="modSp mod ord">
        <pc:chgData name="Denisa Červinková" userId="5950bc0b-2b10-4cf0-b2e0-da3779e7013c" providerId="ADAL" clId="{7B0FF49B-6260-4CD5-81EC-0FA4FDC3F2A0}" dt="2022-04-14T20:01:55.810" v="596" actId="20577"/>
        <pc:sldMkLst>
          <pc:docMk/>
          <pc:sldMk cId="3747852663" sldId="284"/>
        </pc:sldMkLst>
        <pc:spChg chg="mod">
          <ac:chgData name="Denisa Červinková" userId="5950bc0b-2b10-4cf0-b2e0-da3779e7013c" providerId="ADAL" clId="{7B0FF49B-6260-4CD5-81EC-0FA4FDC3F2A0}" dt="2022-04-14T20:01:55.810" v="596" actId="20577"/>
          <ac:spMkLst>
            <pc:docMk/>
            <pc:sldMk cId="3747852663" sldId="284"/>
            <ac:spMk id="2" creationId="{00000000-0000-0000-0000-000000000000}"/>
          </ac:spMkLst>
        </pc:spChg>
      </pc:sldChg>
      <pc:sldChg chg="del">
        <pc:chgData name="Denisa Červinková" userId="5950bc0b-2b10-4cf0-b2e0-da3779e7013c" providerId="ADAL" clId="{7B0FF49B-6260-4CD5-81EC-0FA4FDC3F2A0}" dt="2022-04-14T19:09:04.754" v="232" actId="2696"/>
        <pc:sldMkLst>
          <pc:docMk/>
          <pc:sldMk cId="1317434793" sldId="285"/>
        </pc:sldMkLst>
      </pc:sldChg>
      <pc:sldChg chg="del">
        <pc:chgData name="Denisa Červinková" userId="5950bc0b-2b10-4cf0-b2e0-da3779e7013c" providerId="ADAL" clId="{7B0FF49B-6260-4CD5-81EC-0FA4FDC3F2A0}" dt="2022-04-14T19:09:19.156" v="233" actId="2696"/>
        <pc:sldMkLst>
          <pc:docMk/>
          <pc:sldMk cId="417743189" sldId="286"/>
        </pc:sldMkLst>
      </pc:sldChg>
      <pc:sldChg chg="del">
        <pc:chgData name="Denisa Červinková" userId="5950bc0b-2b10-4cf0-b2e0-da3779e7013c" providerId="ADAL" clId="{7B0FF49B-6260-4CD5-81EC-0FA4FDC3F2A0}" dt="2022-04-14T19:09:28.427" v="234" actId="2696"/>
        <pc:sldMkLst>
          <pc:docMk/>
          <pc:sldMk cId="3132423212" sldId="287"/>
        </pc:sldMkLst>
      </pc:sldChg>
      <pc:sldChg chg="del">
        <pc:chgData name="Denisa Červinková" userId="5950bc0b-2b10-4cf0-b2e0-da3779e7013c" providerId="ADAL" clId="{7B0FF49B-6260-4CD5-81EC-0FA4FDC3F2A0}" dt="2022-04-14T19:09:33.569" v="235" actId="2696"/>
        <pc:sldMkLst>
          <pc:docMk/>
          <pc:sldMk cId="275198494" sldId="288"/>
        </pc:sldMkLst>
      </pc:sldChg>
      <pc:sldChg chg="del">
        <pc:chgData name="Denisa Červinková" userId="5950bc0b-2b10-4cf0-b2e0-da3779e7013c" providerId="ADAL" clId="{7B0FF49B-6260-4CD5-81EC-0FA4FDC3F2A0}" dt="2022-04-14T19:05:10.579" v="220" actId="2696"/>
        <pc:sldMkLst>
          <pc:docMk/>
          <pc:sldMk cId="4253877033" sldId="289"/>
        </pc:sldMkLst>
      </pc:sldChg>
      <pc:sldChg chg="del">
        <pc:chgData name="Denisa Červinková" userId="5950bc0b-2b10-4cf0-b2e0-da3779e7013c" providerId="ADAL" clId="{7B0FF49B-6260-4CD5-81EC-0FA4FDC3F2A0}" dt="2022-04-14T19:54:00.299" v="543" actId="2696"/>
        <pc:sldMkLst>
          <pc:docMk/>
          <pc:sldMk cId="1142766660" sldId="290"/>
        </pc:sldMkLst>
      </pc:sldChg>
      <pc:sldChg chg="del">
        <pc:chgData name="Denisa Červinková" userId="5950bc0b-2b10-4cf0-b2e0-da3779e7013c" providerId="ADAL" clId="{7B0FF49B-6260-4CD5-81EC-0FA4FDC3F2A0}" dt="2022-04-14T19:05:03.110" v="219" actId="2696"/>
        <pc:sldMkLst>
          <pc:docMk/>
          <pc:sldMk cId="4017542726" sldId="291"/>
        </pc:sldMkLst>
      </pc:sldChg>
      <pc:sldChg chg="del">
        <pc:chgData name="Denisa Červinková" userId="5950bc0b-2b10-4cf0-b2e0-da3779e7013c" providerId="ADAL" clId="{7B0FF49B-6260-4CD5-81EC-0FA4FDC3F2A0}" dt="2022-04-14T19:05:58.118" v="221" actId="47"/>
        <pc:sldMkLst>
          <pc:docMk/>
          <pc:sldMk cId="89074496" sldId="292"/>
        </pc:sldMkLst>
      </pc:sldChg>
      <pc:sldChg chg="modSp mod">
        <pc:chgData name="Denisa Červinková" userId="5950bc0b-2b10-4cf0-b2e0-da3779e7013c" providerId="ADAL" clId="{7B0FF49B-6260-4CD5-81EC-0FA4FDC3F2A0}" dt="2022-04-14T19:57:35.052" v="548" actId="20577"/>
        <pc:sldMkLst>
          <pc:docMk/>
          <pc:sldMk cId="3457512055" sldId="297"/>
        </pc:sldMkLst>
        <pc:spChg chg="mod">
          <ac:chgData name="Denisa Červinková" userId="5950bc0b-2b10-4cf0-b2e0-da3779e7013c" providerId="ADAL" clId="{7B0FF49B-6260-4CD5-81EC-0FA4FDC3F2A0}" dt="2022-04-14T19:57:35.052" v="548" actId="20577"/>
          <ac:spMkLst>
            <pc:docMk/>
            <pc:sldMk cId="3457512055" sldId="297"/>
            <ac:spMk id="3" creationId="{00000000-0000-0000-0000-000000000000}"/>
          </ac:spMkLst>
        </pc:spChg>
      </pc:sldChg>
      <pc:sldChg chg="modSp mod">
        <pc:chgData name="Denisa Červinková" userId="5950bc0b-2b10-4cf0-b2e0-da3779e7013c" providerId="ADAL" clId="{7B0FF49B-6260-4CD5-81EC-0FA4FDC3F2A0}" dt="2022-04-14T19:03:37.297" v="213" actId="20577"/>
        <pc:sldMkLst>
          <pc:docMk/>
          <pc:sldMk cId="848412621" sldId="298"/>
        </pc:sldMkLst>
        <pc:spChg chg="mod">
          <ac:chgData name="Denisa Červinková" userId="5950bc0b-2b10-4cf0-b2e0-da3779e7013c" providerId="ADAL" clId="{7B0FF49B-6260-4CD5-81EC-0FA4FDC3F2A0}" dt="2022-04-14T19:03:37.297" v="213" actId="20577"/>
          <ac:spMkLst>
            <pc:docMk/>
            <pc:sldMk cId="848412621" sldId="298"/>
            <ac:spMk id="3" creationId="{00000000-0000-0000-0000-000000000000}"/>
          </ac:spMkLst>
        </pc:spChg>
      </pc:sldChg>
      <pc:sldChg chg="modSp mod ord">
        <pc:chgData name="Denisa Červinková" userId="5950bc0b-2b10-4cf0-b2e0-da3779e7013c" providerId="ADAL" clId="{7B0FF49B-6260-4CD5-81EC-0FA4FDC3F2A0}" dt="2022-04-14T19:37:55.730" v="502"/>
        <pc:sldMkLst>
          <pc:docMk/>
          <pc:sldMk cId="1181555088" sldId="300"/>
        </pc:sldMkLst>
        <pc:spChg chg="mod">
          <ac:chgData name="Denisa Červinková" userId="5950bc0b-2b10-4cf0-b2e0-da3779e7013c" providerId="ADAL" clId="{7B0FF49B-6260-4CD5-81EC-0FA4FDC3F2A0}" dt="2022-04-14T19:04:30.269" v="217" actId="20577"/>
          <ac:spMkLst>
            <pc:docMk/>
            <pc:sldMk cId="1181555088" sldId="300"/>
            <ac:spMk id="2" creationId="{DD392077-DA99-4DF5-9854-EE17F580A5E7}"/>
          </ac:spMkLst>
        </pc:spChg>
      </pc:sldChg>
      <pc:sldChg chg="modSp mod">
        <pc:chgData name="Denisa Červinková" userId="5950bc0b-2b10-4cf0-b2e0-da3779e7013c" providerId="ADAL" clId="{7B0FF49B-6260-4CD5-81EC-0FA4FDC3F2A0}" dt="2022-04-14T20:00:40.169" v="587" actId="20577"/>
        <pc:sldMkLst>
          <pc:docMk/>
          <pc:sldMk cId="1798295582" sldId="301"/>
        </pc:sldMkLst>
        <pc:spChg chg="mod">
          <ac:chgData name="Denisa Červinková" userId="5950bc0b-2b10-4cf0-b2e0-da3779e7013c" providerId="ADAL" clId="{7B0FF49B-6260-4CD5-81EC-0FA4FDC3F2A0}" dt="2022-04-14T20:00:40.169" v="587" actId="20577"/>
          <ac:spMkLst>
            <pc:docMk/>
            <pc:sldMk cId="1798295582" sldId="301"/>
            <ac:spMk id="13" creationId="{1B943C4D-9B5D-5DCA-42C0-07E33FCE80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80280-821C-4812-B51F-0742DDCCCEFA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5E16C-D816-4B17-97D3-90050596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6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6d91789a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6d91789a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4648-5FA1-49C5-BCE0-7B2BCE5F8524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E4B2-ABAB-4E87-A738-354825A63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19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4648-5FA1-49C5-BCE0-7B2BCE5F8524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E4B2-ABAB-4E87-A738-354825A63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00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4648-5FA1-49C5-BCE0-7B2BCE5F8524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E4B2-ABAB-4E87-A738-354825A63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79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76642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4648-5FA1-49C5-BCE0-7B2BCE5F8524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E4B2-ABAB-4E87-A738-354825A63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8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4648-5FA1-49C5-BCE0-7B2BCE5F8524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E4B2-ABAB-4E87-A738-354825A63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10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4648-5FA1-49C5-BCE0-7B2BCE5F8524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E4B2-ABAB-4E87-A738-354825A63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78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4648-5FA1-49C5-BCE0-7B2BCE5F8524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E4B2-ABAB-4E87-A738-354825A63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47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4648-5FA1-49C5-BCE0-7B2BCE5F8524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E4B2-ABAB-4E87-A738-354825A63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01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4648-5FA1-49C5-BCE0-7B2BCE5F8524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E4B2-ABAB-4E87-A738-354825A63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6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4648-5FA1-49C5-BCE0-7B2BCE5F8524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E4B2-ABAB-4E87-A738-354825A63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5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4648-5FA1-49C5-BCE0-7B2BCE5F8524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E4B2-ABAB-4E87-A738-354825A63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68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4648-5FA1-49C5-BCE0-7B2BCE5F8524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E4B2-ABAB-4E87-A738-354825A63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85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2402367"/>
            <a:ext cx="11360800" cy="21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cs-CZ" b="1" i="1" dirty="0">
                <a:solidFill>
                  <a:schemeClr val="tx1"/>
                </a:solidFill>
              </a:rPr>
              <a:t>Stáž Španělsko - </a:t>
            </a:r>
            <a:r>
              <a:rPr lang="cs-CZ" b="1" i="1" dirty="0" err="1">
                <a:solidFill>
                  <a:schemeClr val="tx1"/>
                </a:solidFill>
              </a:rPr>
              <a:t>Málaga</a:t>
            </a:r>
            <a:endParaRPr b="1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cs" b="1" i="1" dirty="0">
                <a:solidFill>
                  <a:schemeClr val="tx1"/>
                </a:solidFill>
              </a:rPr>
              <a:t>29.3. - 1.4.2022</a:t>
            </a:r>
            <a:endParaRPr b="1" i="1" dirty="0">
              <a:solidFill>
                <a:schemeClr val="tx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4859833"/>
            <a:ext cx="11360800" cy="17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cs-CZ" b="1" i="1" dirty="0">
                <a:solidFill>
                  <a:srgbClr val="0000FF"/>
                </a:solidFill>
              </a:rPr>
              <a:t>Mgr. Denisa Červinková</a:t>
            </a:r>
          </a:p>
          <a:p>
            <a:pPr>
              <a:spcBef>
                <a:spcPts val="0"/>
              </a:spcBef>
            </a:pPr>
            <a:r>
              <a:rPr lang="cs" b="1" i="1" dirty="0">
                <a:solidFill>
                  <a:srgbClr val="0000FF"/>
                </a:solidFill>
              </a:rPr>
              <a:t>Mgr. Michaela Houšková</a:t>
            </a:r>
            <a:endParaRPr b="1" i="1" dirty="0">
              <a:solidFill>
                <a:srgbClr val="0000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-43542"/>
            <a:ext cx="10330000" cy="89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1333" i="1">
              <a:solidFill>
                <a:srgbClr val="1F4E79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34" y="214167"/>
            <a:ext cx="10801333" cy="2269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Školy byly téměř v centru města, po cestě nešlo nepotkat kostel </a:t>
            </a:r>
            <a:r>
              <a:rPr lang="cs-CZ"/>
              <a:t>či pomerančovník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7331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713E5-88A0-4277-AE20-C077E8F3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ZŠ COLEGIE DE EDUCACIÓN PRIMARIA SAN CHOSÉ DE CALASANZ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 descr="Obsah obrázku text, budova, exteriér, chodník&#10;&#10;Popis byl vytvořen automaticky">
            <a:extLst>
              <a:ext uri="{FF2B5EF4-FFF2-40B4-BE49-F238E27FC236}">
                <a16:creationId xmlns:a16="http://schemas.microsoft.com/office/drawing/2014/main" id="{7CBC8B7E-CD7E-4DB4-9742-B4B9C2EC4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07202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30C575-0311-4113-8A47-27827D25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1900"/>
              <a:t>ZŠ COLEGIE DE EDUCACIÓN PRIMARIA SAN CHOSÉ DE CALASANZ je statní prvostupňová škola, MŠ a druhý stupeň vedle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F23896-321C-4E47-B2BB-D2AD7DCB4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1600"/>
              <a:t>6 tříd, 25 dětí ve třídě, 12 učitelů, 6 třídních, studenti</a:t>
            </a:r>
          </a:p>
          <a:p>
            <a:r>
              <a:rPr lang="cs-CZ" sz="1600"/>
              <a:t>Před osmi lety nastoupila nová paní ředitelka, změna </a:t>
            </a:r>
          </a:p>
          <a:p>
            <a:r>
              <a:rPr lang="cs-CZ" sz="1600"/>
              <a:t>Do té doby nevyhledávaná škola, Romové a migranti, hned vedle soukromá škola</a:t>
            </a:r>
          </a:p>
          <a:p>
            <a:r>
              <a:rPr lang="cs-CZ" sz="1600"/>
              <a:t>Začali zahradou (políčka, kompost, hmyzí hotel, projekt pozorování pavouka, sláma drží vlhkost) navázali kontakt s místní komunitou, když okolí školy rozkvetlo, děti začaly chodit, nyní neberou nespádové</a:t>
            </a:r>
          </a:p>
          <a:p>
            <a:r>
              <a:rPr lang="cs-CZ" sz="1600"/>
              <a:t>Keramika</a:t>
            </a:r>
          </a:p>
          <a:p>
            <a:r>
              <a:rPr lang="cs-CZ" sz="1600"/>
              <a:t>Program půjčování kol</a:t>
            </a:r>
          </a:p>
          <a:p>
            <a:r>
              <a:rPr lang="cs-CZ" sz="1600"/>
              <a:t>Program zdravé snídaně</a:t>
            </a:r>
          </a:p>
          <a:p>
            <a:endParaRPr lang="cs-CZ" sz="16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35D91B15-EBA0-4B83-A613-E8EFE38504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r="24697" b="2"/>
          <a:stretch/>
        </p:blipFill>
        <p:spPr>
          <a:xfrm rot="5400000">
            <a:off x="6060845" y="716295"/>
            <a:ext cx="5259296" cy="54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0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2D6CC9-7D77-407B-B2CD-6A3EA75E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cs-CZ" sz="2100"/>
              <a:t>CO O ŠKOLE VÍME- projekt neustálého učení</a:t>
            </a:r>
            <a:br>
              <a:rPr lang="cs-CZ" sz="2100"/>
            </a:br>
            <a:r>
              <a:rPr lang="cs-CZ" sz="2100"/>
              <a:t>projekty na rozvoj studijních výsledků</a:t>
            </a:r>
            <a:br>
              <a:rPr lang="cs-CZ" sz="2100"/>
            </a:br>
            <a:r>
              <a:rPr lang="cs-CZ" sz="2100"/>
              <a:t>projekt zahrada</a:t>
            </a:r>
            <a:br>
              <a:rPr lang="cs-CZ" sz="2100"/>
            </a:br>
            <a:r>
              <a:rPr lang="cs-CZ" sz="2100"/>
              <a:t>projekt místní komunita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B943C4D-9B5D-5DCA-42C0-07E33FCE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cs-CZ" sz="2600" dirty="0"/>
              <a:t>Vyučování do dvou, potom oběd teplý, arabské menu a španělské jídlo, v </a:t>
            </a:r>
            <a:r>
              <a:rPr lang="cs-CZ" sz="2600" dirty="0" err="1"/>
              <a:t>covidu</a:t>
            </a:r>
            <a:r>
              <a:rPr lang="cs-CZ" sz="2600" dirty="0"/>
              <a:t> zkrachoval dovozce obědů, bylo zajímavé vidět, co děti doma jedí, po jídle dozor</a:t>
            </a:r>
          </a:p>
          <a:p>
            <a:r>
              <a:rPr lang="cs-CZ" sz="2600" dirty="0"/>
              <a:t>Od 16 00 externí firmy</a:t>
            </a:r>
          </a:p>
          <a:p>
            <a:r>
              <a:rPr lang="cs-CZ" sz="2600" dirty="0"/>
              <a:t>Speciální pedagog denně dochází</a:t>
            </a:r>
          </a:p>
          <a:p>
            <a:r>
              <a:rPr lang="cs-CZ" sz="2600" dirty="0"/>
              <a:t>Logoped dvakrát týdně</a:t>
            </a:r>
          </a:p>
          <a:p>
            <a:r>
              <a:rPr lang="cs-CZ" sz="2600" dirty="0"/>
              <a:t>Psycholog 1 týdně</a:t>
            </a:r>
            <a:endParaRPr lang="en-US" sz="2600" dirty="0"/>
          </a:p>
        </p:txBody>
      </p:sp>
      <p:pic>
        <p:nvPicPr>
          <p:cNvPr id="5" name="Zástupný obsah 4" descr="Obsah obrázku osoba, interiér, skupina, lidé&#10;&#10;Popis byl vytvořen automaticky">
            <a:extLst>
              <a:ext uri="{FF2B5EF4-FFF2-40B4-BE49-F238E27FC236}">
                <a16:creationId xmlns:a16="http://schemas.microsoft.com/office/drawing/2014/main" id="{3A25268C-60D2-456B-ACD0-D6AFC2007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9" r="-2" b="7822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7675CC1-544F-4296-B48B-EE7454D1A2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7" name="Obrázek 6" descr="Obsah obrázku text, interiér&#10;&#10;Popis byl vytvořen automaticky">
            <a:extLst>
              <a:ext uri="{FF2B5EF4-FFF2-40B4-BE49-F238E27FC236}">
                <a16:creationId xmlns:a16="http://schemas.microsoft.com/office/drawing/2014/main" id="{5A48AC1D-11C6-4D79-969B-A9DB75C61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r="4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829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F7B8A0-DBC2-46A3-84D7-B807E524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ZŠ COLEGIE DE EDUCACIÓN PRIMARIA SAN CHOSÉ DE CALASANZ III.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Zástupný obsah 5" descr="Obsah obrázku strom, exteriér, rostlina, dlaň&#10;&#10;Popis byl vytvořen automaticky">
            <a:extLst>
              <a:ext uri="{FF2B5EF4-FFF2-40B4-BE49-F238E27FC236}">
                <a16:creationId xmlns:a16="http://schemas.microsoft.com/office/drawing/2014/main" id="{79FF3D89-32D6-4B19-A159-32227CBD54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" r="4" b="6"/>
          <a:stretch/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2C5C694-AAE0-483B-9E86-A93914E76C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"/>
          <a:stretch/>
        </p:blipFill>
        <p:spPr>
          <a:xfrm rot="5400000">
            <a:off x="3676855" y="2271904"/>
            <a:ext cx="4520560" cy="3420596"/>
          </a:xfrm>
          <a:prstGeom prst="rect">
            <a:avLst/>
          </a:prstGeom>
        </p:spPr>
      </p:pic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B7D45-50CF-4EBB-A351-4CF4858F1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9348" y="2020824"/>
            <a:ext cx="2956060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dirty="0" err="1"/>
              <a:t>Projekt</a:t>
            </a:r>
            <a:r>
              <a:rPr lang="en-US" sz="1500" dirty="0"/>
              <a:t> </a:t>
            </a:r>
            <a:r>
              <a:rPr lang="en-US" sz="1500" dirty="0" err="1"/>
              <a:t>čtvrťáci</a:t>
            </a:r>
            <a:r>
              <a:rPr lang="en-US" sz="1500" dirty="0"/>
              <a:t> </a:t>
            </a:r>
            <a:r>
              <a:rPr lang="en-US" sz="1500" dirty="0" err="1"/>
              <a:t>čtou</a:t>
            </a:r>
            <a:r>
              <a:rPr lang="en-US" sz="1500" dirty="0"/>
              <a:t> </a:t>
            </a:r>
            <a:r>
              <a:rPr lang="en-US" sz="1500" dirty="0" err="1"/>
              <a:t>prvňákům</a:t>
            </a:r>
            <a:endParaRPr lang="en-US" sz="1500" dirty="0"/>
          </a:p>
          <a:p>
            <a:r>
              <a:rPr lang="en-US" sz="1500" dirty="0" err="1"/>
              <a:t>Výuka</a:t>
            </a:r>
            <a:r>
              <a:rPr lang="en-US" sz="1500" dirty="0"/>
              <a:t> </a:t>
            </a:r>
            <a:r>
              <a:rPr lang="en-US" sz="1500" dirty="0" err="1"/>
              <a:t>venku</a:t>
            </a:r>
            <a:r>
              <a:rPr lang="en-US" sz="1500" dirty="0"/>
              <a:t>,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keramika</a:t>
            </a:r>
            <a:r>
              <a:rPr lang="en-US" sz="1500" dirty="0"/>
              <a:t> s </a:t>
            </a:r>
            <a:r>
              <a:rPr lang="en-US" sz="1500" dirty="0" err="1"/>
              <a:t>místním</a:t>
            </a:r>
            <a:r>
              <a:rPr lang="en-US" sz="1500" dirty="0"/>
              <a:t> </a:t>
            </a:r>
            <a:r>
              <a:rPr lang="en-US" sz="1500" dirty="0" err="1"/>
              <a:t>umělcem</a:t>
            </a:r>
            <a:endParaRPr lang="en-US" sz="1500" dirty="0"/>
          </a:p>
          <a:p>
            <a:r>
              <a:rPr lang="en-US" sz="1500" dirty="0" err="1"/>
              <a:t>Každoroční</a:t>
            </a:r>
            <a:r>
              <a:rPr lang="en-US" sz="1500" dirty="0"/>
              <a:t> </a:t>
            </a:r>
            <a:r>
              <a:rPr lang="en-US" sz="1500" dirty="0" err="1"/>
              <a:t>slavnost</a:t>
            </a:r>
            <a:r>
              <a:rPr lang="en-US" sz="1500" dirty="0"/>
              <a:t> </a:t>
            </a:r>
            <a:r>
              <a:rPr lang="en-US" sz="1500" dirty="0" err="1"/>
              <a:t>flamenca</a:t>
            </a:r>
            <a:endParaRPr lang="en-US" sz="1500" dirty="0"/>
          </a:p>
          <a:p>
            <a:r>
              <a:rPr lang="en-US" sz="1500" dirty="0"/>
              <a:t>V </a:t>
            </a:r>
            <a:r>
              <a:rPr lang="en-US" sz="1500" dirty="0" err="1"/>
              <a:t>covidu</a:t>
            </a:r>
            <a:r>
              <a:rPr lang="en-US" sz="1500" dirty="0"/>
              <a:t> </a:t>
            </a:r>
            <a:r>
              <a:rPr lang="en-US" sz="1500" dirty="0" err="1"/>
              <a:t>vybavili</a:t>
            </a:r>
            <a:r>
              <a:rPr lang="en-US" sz="1500" dirty="0"/>
              <a:t> </a:t>
            </a:r>
            <a:r>
              <a:rPr lang="en-US" sz="1500" dirty="0" err="1"/>
              <a:t>dvůr</a:t>
            </a:r>
            <a:r>
              <a:rPr lang="en-US" sz="1500" dirty="0"/>
              <a:t> </a:t>
            </a:r>
            <a:r>
              <a:rPr lang="en-US" sz="1500" dirty="0" err="1"/>
              <a:t>stolem</a:t>
            </a:r>
            <a:r>
              <a:rPr lang="en-US" sz="1500" dirty="0"/>
              <a:t> a </a:t>
            </a:r>
            <a:r>
              <a:rPr lang="en-US" sz="1500" dirty="0" err="1"/>
              <a:t>lavici</a:t>
            </a:r>
            <a:r>
              <a:rPr lang="en-US" sz="1500" dirty="0"/>
              <a:t>, </a:t>
            </a:r>
            <a:r>
              <a:rPr lang="en-US" sz="1500" dirty="0" err="1"/>
              <a:t>kuchynkou</a:t>
            </a:r>
            <a:r>
              <a:rPr lang="en-US" sz="1500" dirty="0"/>
              <a:t>, </a:t>
            </a:r>
            <a:r>
              <a:rPr lang="en-US" sz="1500" dirty="0" err="1"/>
              <a:t>hřištěm</a:t>
            </a:r>
            <a:r>
              <a:rPr lang="en-US" sz="1500" dirty="0"/>
              <a:t> ne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fotbal</a:t>
            </a:r>
            <a:r>
              <a:rPr lang="en-US" sz="1500" dirty="0"/>
              <a:t> (ne </a:t>
            </a:r>
            <a:r>
              <a:rPr lang="en-US" sz="1500" dirty="0" err="1"/>
              <a:t>jen</a:t>
            </a:r>
            <a:r>
              <a:rPr lang="en-US" sz="1500" dirty="0"/>
              <a:t> pro </a:t>
            </a:r>
            <a:r>
              <a:rPr lang="en-US" sz="1500" dirty="0" err="1"/>
              <a:t>kluky</a:t>
            </a:r>
            <a:r>
              <a:rPr lang="en-US" sz="1500" dirty="0"/>
              <a:t>)</a:t>
            </a:r>
          </a:p>
          <a:p>
            <a:r>
              <a:rPr lang="en-US" sz="1500" dirty="0" err="1"/>
              <a:t>Horolezecka</a:t>
            </a:r>
            <a:r>
              <a:rPr lang="en-US" sz="1500" dirty="0"/>
              <a:t> </a:t>
            </a:r>
            <a:r>
              <a:rPr lang="en-US" sz="1500" dirty="0" err="1"/>
              <a:t>stěna</a:t>
            </a:r>
            <a:endParaRPr lang="en-US" sz="1500" dirty="0"/>
          </a:p>
          <a:p>
            <a:r>
              <a:rPr lang="en-US" sz="1500" dirty="0" err="1"/>
              <a:t>Obrazarna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chodbě</a:t>
            </a:r>
            <a:endParaRPr lang="en-US" sz="1500" dirty="0"/>
          </a:p>
          <a:p>
            <a:r>
              <a:rPr lang="en-US" sz="1500" dirty="0" err="1"/>
              <a:t>Domácí</a:t>
            </a:r>
            <a:r>
              <a:rPr lang="en-US" sz="1500" dirty="0"/>
              <a:t> </a:t>
            </a:r>
            <a:r>
              <a:rPr lang="en-US" sz="1500" dirty="0" err="1"/>
              <a:t>násilí</a:t>
            </a:r>
            <a:r>
              <a:rPr lang="en-US" sz="1500" dirty="0"/>
              <a:t> a </a:t>
            </a:r>
            <a:r>
              <a:rPr lang="en-US" sz="1500" dirty="0" err="1"/>
              <a:t>emancipace</a:t>
            </a:r>
            <a:r>
              <a:rPr lang="en-US" sz="1500" dirty="0"/>
              <a:t>- </a:t>
            </a:r>
            <a:r>
              <a:rPr lang="en-US" sz="1500" dirty="0" err="1"/>
              <a:t>celá</a:t>
            </a:r>
            <a:r>
              <a:rPr lang="en-US" sz="1500" dirty="0"/>
              <a:t> </a:t>
            </a:r>
            <a:r>
              <a:rPr lang="en-US" sz="1500" dirty="0" err="1"/>
              <a:t>chodba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0354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exteriér&#10;&#10;Popis byl vytvořen automaticky">
            <a:extLst>
              <a:ext uri="{FF2B5EF4-FFF2-40B4-BE49-F238E27FC236}">
                <a16:creationId xmlns:a16="http://schemas.microsoft.com/office/drawing/2014/main" id="{58BE13AB-59C9-47A8-9DEF-78A359971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392077-DA99-4DF5-9854-EE17F580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dirty="0"/>
              <a:t>CO JSME ZÍSKALY</a:t>
            </a:r>
          </a:p>
        </p:txBody>
      </p:sp>
      <p:sp>
        <p:nvSpPr>
          <p:cNvPr id="79" name="Zástupný obsah 2">
            <a:extLst>
              <a:ext uri="{FF2B5EF4-FFF2-40B4-BE49-F238E27FC236}">
                <a16:creationId xmlns:a16="http://schemas.microsoft.com/office/drawing/2014/main" id="{03546078-48B9-4660-9713-1904C92BB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cs-CZ" sz="1500"/>
              <a:t>VHLED DO PRÁCE V MNOHEM KOMPLIKOVANĚJŠÍ SITUACI (26 národností v jedné škole)</a:t>
            </a:r>
          </a:p>
          <a:p>
            <a:r>
              <a:rPr lang="cs-CZ" sz="1500"/>
              <a:t>UJIŠTĚNÍ, JAK DŮLEŽITÉ JE OSOBNÍ NASAZENÍ ŘEDITELE (spolupráce s rodičovskou veřejností, motivace pedagog.sboru, motivace žáků – všichni více spolupracují, je li ředitel zapálen pro svou myšlenku)</a:t>
            </a:r>
          </a:p>
          <a:p>
            <a:r>
              <a:rPr lang="cs-CZ" sz="1500"/>
              <a:t>POVZBUZENÍ, dobře směrovaný individuální přístup (dítě cítí, že učitel je tu pro něj), pozitivní zpětná vazba (žák dostává ujištění, že učitel vidí jeho snahu), vhodně vedená komunikace (učitel se připojuje k žákově iniciativě, k jeho zájmům, hlídá si přiměřený oční kontakt se žákem, vytváří neverbálně pocit bezpečí) vytvářejí atmosféru spolupráce a sounáležitosti.</a:t>
            </a:r>
          </a:p>
          <a:p>
            <a:r>
              <a:rPr lang="cs-CZ" sz="1500"/>
              <a:t>DŮRAZ NA PROPOJOVÁNÍ starších zkušeností s novou látkou (u dětí s nedostatečnou či nulovou znalostí jazyka základní kámen výuky i podpory začlenění)</a:t>
            </a:r>
          </a:p>
          <a:p>
            <a:pPr marL="0" indent="0">
              <a:buNone/>
            </a:pPr>
            <a:r>
              <a:rPr lang="cs-CZ" sz="15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155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Všudypřítomná keramika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74785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415600" y="2214567"/>
            <a:ext cx="11360800" cy="30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ctr">
              <a:buNone/>
            </a:pPr>
            <a:endParaRPr sz="6133" b="1" i="1">
              <a:solidFill>
                <a:srgbClr val="0000FF"/>
              </a:solidFill>
            </a:endParaRP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6133" b="1" i="1">
                <a:solidFill>
                  <a:srgbClr val="0000FF"/>
                </a:solidFill>
              </a:rPr>
              <a:t>Děkujeme za pozornost !</a:t>
            </a:r>
            <a:endParaRPr sz="6133" b="1" i="1">
              <a:solidFill>
                <a:srgbClr val="0000FF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55782"/>
            <a:ext cx="11360797" cy="237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ŠPANĚLSKÉ ŠKOLSTVÍ  I.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000"/>
              <a:t>REGIONÁLNÍ ŠKOLSKÉ ÚŘADY MAJÍ VÝKONNOU A SPRÁVNÍ PRAVOMOC, ŠKOLY SAMOTNÉ MAJÍ PEDAGOGICKOU, ORGANIZAČNÍ A MANAŽERSKOU SAMOSTATNOST</a:t>
            </a:r>
          </a:p>
          <a:p>
            <a:r>
              <a:rPr lang="cs-CZ" sz="2000"/>
              <a:t>75 % STÁTNÍCH, ZBYTEK SOUKROMÉ</a:t>
            </a:r>
          </a:p>
          <a:p>
            <a:r>
              <a:rPr lang="cs-CZ" sz="2000"/>
              <a:t>4968 ŠKOL CELKEM, Z TOHO 53% CÍRKEVNÍCH</a:t>
            </a:r>
          </a:p>
          <a:p>
            <a:r>
              <a:rPr lang="cs-CZ" sz="2000"/>
              <a:t>POVINNÁ ŠKOLNÍ DOCHÁZKA OD 6 DO 16 LET</a:t>
            </a:r>
          </a:p>
        </p:txBody>
      </p:sp>
      <p:pic>
        <p:nvPicPr>
          <p:cNvPr id="5" name="Obrázek 4" descr="Obsah obrázku interiér, papírnictví, barevné&#10;&#10;Popis byl vytvořen automaticky">
            <a:extLst>
              <a:ext uri="{FF2B5EF4-FFF2-40B4-BE49-F238E27FC236}">
                <a16:creationId xmlns:a16="http://schemas.microsoft.com/office/drawing/2014/main" id="{F9E64130-8EEC-4E5B-9D09-2A452B0C9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r="-1" b="2240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118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BE10F0-3C35-49ED-BD61-D4B19734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ŠPANĚLSKÉ ŠKOLSTVÍ  II.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A1EB31-15BF-4239-B1F8-E5E91D8AC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PŘEDŠKOLNÍ - nepovinné, PRIMÁRNÍ (6-12, tři dvouleté cykly), SEKUNDÁRNÍ, VYŠŠÍ ODBORNÉ A UNIVERZITNÍ</a:t>
            </a:r>
          </a:p>
          <a:p>
            <a:r>
              <a:rPr lang="cs-CZ" sz="2200"/>
              <a:t>SEKUNDÁRNÍ SE DĚLÍ: (12-16) POVINNÉ SEKUNDÁRNÍ(12-16), titul GRADUAO EN EDUCACION SEGUNDARIA, pokračují na</a:t>
            </a:r>
          </a:p>
          <a:p>
            <a:r>
              <a:rPr lang="cs-CZ" sz="2200"/>
              <a:t>                                  :(16-18) STŘEDNÍ ODBORNÉ školy či na předstupeň univerzitního vzdělání  BACHILLERATO, zde získají titul BACHILLER a mohou na univerzitu nebo jen na vyšší odborné školy</a:t>
            </a:r>
          </a:p>
        </p:txBody>
      </p:sp>
    </p:spTree>
    <p:extLst>
      <p:ext uri="{BB962C8B-B14F-4D97-AF65-F5344CB8AC3E}">
        <p14:creationId xmlns:p14="http://schemas.microsoft.com/office/powerpoint/2010/main" val="28809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ZŠ COLEGIO DE EDUCACIÓN INFANTIL Y PRIMARIA BERGAMÍN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Státní prvostupňová škola s MŠ</a:t>
            </a:r>
          </a:p>
          <a:p>
            <a:r>
              <a:rPr lang="cs-CZ" dirty="0"/>
              <a:t> Spádová</a:t>
            </a:r>
          </a:p>
          <a:p>
            <a:r>
              <a:rPr lang="cs-CZ" dirty="0"/>
              <a:t>Nejstarší v Malaze, 250 žáků, 33 učitelů</a:t>
            </a:r>
          </a:p>
          <a:p>
            <a:r>
              <a:rPr lang="cs-CZ" dirty="0"/>
              <a:t>26 národností</a:t>
            </a:r>
          </a:p>
          <a:p>
            <a:r>
              <a:rPr lang="cs-CZ" dirty="0"/>
              <a:t>18 dětí ve třídě, norma je 25, zde výjimka pro školu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15705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Co o škole víme I.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Státní, spádová, někdo jen na rok, stěhování</a:t>
            </a:r>
          </a:p>
          <a:p>
            <a:r>
              <a:rPr lang="cs-CZ" sz="2200" dirty="0"/>
              <a:t>90 % migrantů, Romové</a:t>
            </a:r>
          </a:p>
          <a:p>
            <a:r>
              <a:rPr lang="cs-CZ" sz="2200" dirty="0"/>
              <a:t>26 národností, kurz španělštiny před zařazením do třídy, dítě o ročník níž</a:t>
            </a:r>
          </a:p>
          <a:p>
            <a:r>
              <a:rPr lang="cs-CZ" sz="2200" dirty="0"/>
              <a:t>DĚTI S VĚTŠÍM PROBLÉMEM – SPECIÁLNÍ TŘÍDA, 6 žáků</a:t>
            </a:r>
          </a:p>
          <a:p>
            <a:r>
              <a:rPr lang="cs-CZ" sz="2200" dirty="0"/>
              <a:t>Psycholog, logoped, 4 sdílení AP na škole</a:t>
            </a:r>
          </a:p>
          <a:p>
            <a:r>
              <a:rPr lang="cs-CZ" sz="2200" dirty="0"/>
              <a:t>Speciální pedagog dvakrát týdně dochází </a:t>
            </a:r>
          </a:p>
          <a:p>
            <a:r>
              <a:rPr lang="cs-CZ" sz="2200" dirty="0"/>
              <a:t>V této škole hodnotí body – 1 -10</a:t>
            </a:r>
          </a:p>
          <a:p>
            <a:r>
              <a:rPr lang="cs-CZ" sz="2200" dirty="0"/>
              <a:t>Dvojjazyčná – Aj, </a:t>
            </a:r>
            <a:r>
              <a:rPr lang="cs-CZ" sz="2200" dirty="0" err="1"/>
              <a:t>Šj</a:t>
            </a:r>
            <a:r>
              <a:rPr lang="cs-CZ" sz="2200" dirty="0"/>
              <a:t>, od 6.ročníku francouzština</a:t>
            </a:r>
          </a:p>
          <a:p>
            <a:r>
              <a:rPr lang="cs-CZ" sz="2200" dirty="0"/>
              <a:t>ŠPANĚLŠTINA A MATEMATIKA ve španělštině, naukové předměty v AJ</a:t>
            </a:r>
          </a:p>
          <a:p>
            <a:r>
              <a:rPr lang="cs-CZ" sz="2200" dirty="0"/>
              <a:t>MŠ – od 3 mohou, od 6 musí (matky nastupují do práce v 16 měsících věku dítěte, jesle)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5751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/>
          <a:lstStyle/>
          <a:p>
            <a:r>
              <a:rPr lang="cs-CZ"/>
              <a:t>CO O ŠKOLE VÍME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DIGI VÝUKA, PŮJČUJÍ PC</a:t>
            </a:r>
          </a:p>
          <a:p>
            <a:r>
              <a:rPr lang="cs-CZ" dirty="0"/>
              <a:t>V ROZVRHU HODINA KLIDU A MÍRU -HODNĚ DBAJÍ NA RESPEKT </a:t>
            </a:r>
          </a:p>
          <a:p>
            <a:r>
              <a:rPr lang="cs-CZ" dirty="0"/>
              <a:t>VÁNOCE jen dárky A VELIKONOCE jen odpoledne a v hodinách náboženství</a:t>
            </a:r>
          </a:p>
          <a:p>
            <a:r>
              <a:rPr lang="cs-CZ" dirty="0"/>
              <a:t>VÝUKA ŠPANĚLŠTINY PRO MATKY – platí radnice</a:t>
            </a:r>
          </a:p>
          <a:p>
            <a:r>
              <a:rPr lang="cs-CZ" dirty="0"/>
              <a:t>VÝUKA ARABŠTINY PRO ŽÁKY odpoledne – platí ministerstvo </a:t>
            </a:r>
          </a:p>
          <a:p>
            <a:r>
              <a:rPr lang="cs-CZ" dirty="0"/>
              <a:t>DOTACE STÁTU PRO SLABĚ ZAJIŠTĚNÉ – jídlo a kroužky podle počtu členů rodiny a financí</a:t>
            </a:r>
          </a:p>
          <a:p>
            <a:r>
              <a:rPr lang="cs-CZ" dirty="0"/>
              <a:t>POMŮCKY ZDARMA</a:t>
            </a:r>
          </a:p>
        </p:txBody>
      </p:sp>
    </p:spTree>
    <p:extLst>
      <p:ext uri="{BB962C8B-B14F-4D97-AF65-F5344CB8AC3E}">
        <p14:creationId xmlns:p14="http://schemas.microsoft.com/office/powerpoint/2010/main" val="84841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pedagog, třída, jídelna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0" y="1825625"/>
            <a:ext cx="3346955" cy="446260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68" y="1848114"/>
            <a:ext cx="3229769" cy="430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0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DVŮR, POZEMKY, HŘIŠTĚ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4" y="1825625"/>
            <a:ext cx="3260437" cy="434724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" y="1825625"/>
            <a:ext cx="3222265" cy="42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2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ZŠ COLEGIO DE EDUCACIÓN INFANTIL Y PRIMARIA BERGAMÍN: katolíci, evangelíci, muslimové. Přínosem je pro nás viditelná snaha o respekt a toleranci, živá a zosobněná  nejen v pedagogicky optimistickém vedení školy .</a:t>
            </a:r>
            <a:br>
              <a:rPr lang="cs-CZ" dirty="0"/>
            </a:b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9" y="2072640"/>
            <a:ext cx="3078241" cy="4104322"/>
          </a:xfrm>
        </p:spPr>
      </p:pic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85" y="2072639"/>
            <a:ext cx="3078242" cy="41043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4" y="2072640"/>
            <a:ext cx="3117894" cy="4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875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789</Words>
  <Application>Microsoft Office PowerPoint</Application>
  <PresentationFormat>Širokoúhlá obrazovka</PresentationFormat>
  <Paragraphs>76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Stáž Španělsko - Málaga 29.3. - 1.4.2022</vt:lpstr>
      <vt:lpstr>ŠPANĚLSKÉ ŠKOLSTVÍ  I.</vt:lpstr>
      <vt:lpstr>ŠPANĚLSKÉ ŠKOLSTVÍ  II.</vt:lpstr>
      <vt:lpstr>ZŠ COLEGIO DE EDUCACIÓN INFANTIL Y PRIMARIA BERGAMÍN</vt:lpstr>
      <vt:lpstr>Co o škole víme I.</vt:lpstr>
      <vt:lpstr>CO O ŠKOLE VÍME II.</vt:lpstr>
      <vt:lpstr>Speciální pedagog, třída, jídelna</vt:lpstr>
      <vt:lpstr>DVŮR, POZEMKY, HŘIŠTĚ</vt:lpstr>
      <vt:lpstr>ZŠ COLEGIO DE EDUCACIÓN INFANTIL Y PRIMARIA BERGAMÍN: katolíci, evangelíci, muslimové. Přínosem je pro nás viditelná snaha o respekt a toleranci, živá a zosobněná  nejen v pedagogicky optimistickém vedení školy . </vt:lpstr>
      <vt:lpstr>Školy byly téměř v centru města, po cestě nešlo nepotkat kostel či pomerančovník</vt:lpstr>
      <vt:lpstr>ZŠ COLEGIE DE EDUCACIÓN PRIMARIA SAN CHOSÉ DE CALASANZ </vt:lpstr>
      <vt:lpstr>ZŠ COLEGIE DE EDUCACIÓN PRIMARIA SAN CHOSÉ DE CALASANZ je statní prvostupňová škola, MŠ a druhý stupeň vedle</vt:lpstr>
      <vt:lpstr>CO O ŠKOLE VÍME- projekt neustálého učení projekty na rozvoj studijních výsledků projekt zahrada projekt místní komunita</vt:lpstr>
      <vt:lpstr>ZŠ COLEGIE DE EDUCACIÓN PRIMARIA SAN CHOSÉ DE CALASANZ III.</vt:lpstr>
      <vt:lpstr>CO JSME ZÍSKALY</vt:lpstr>
      <vt:lpstr>Všudypřítomná keramika</vt:lpstr>
      <vt:lpstr>Prezentace aplikace PowerPoint</vt:lpstr>
    </vt:vector>
  </TitlesOfParts>
  <Company>CGI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MÁLAGA</dc:title>
  <dc:creator>Červinka, Stanislav</dc:creator>
  <cp:lastModifiedBy>Denisa Červinková</cp:lastModifiedBy>
  <cp:revision>59</cp:revision>
  <dcterms:created xsi:type="dcterms:W3CDTF">2022-04-02T09:31:43Z</dcterms:created>
  <dcterms:modified xsi:type="dcterms:W3CDTF">2022-04-14T20:03:51Z</dcterms:modified>
</cp:coreProperties>
</file>