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58" r:id="rId7"/>
    <p:sldId id="265" r:id="rId8"/>
    <p:sldId id="266" r:id="rId9"/>
    <p:sldId id="267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A1BD26-478A-4760-86CA-30ABFE0E2675}" v="1" dt="2021-04-06T06:24:29.274"/>
    <p1510:client id="{0AF4385E-C019-44F6-A225-D5522B4A382E}" v="499" dt="2021-04-06T06:25:49.725"/>
    <p1510:client id="{21AB1349-9F45-4D53-8C70-427643EE5D72}" v="11" dt="2021-04-06T06:04:20.170"/>
    <p1510:client id="{21AFABFE-856E-4E09-92FD-C8E755FB0B29}" v="10" dt="2021-03-21T17:40:55.451"/>
    <p1510:client id="{3C55561E-73F5-405D-9A1F-1F9EDFA5652B}" v="78" dt="2021-04-05T11:34:16.285"/>
    <p1510:client id="{4516A366-F609-4644-ABD0-E478C0DD45F0}" v="364" dt="2021-04-03T12:05:13.191"/>
    <p1510:client id="{52D225D8-E349-4B91-BD94-A9B1816B7714}" v="17" dt="2021-04-04T19:09:32.354"/>
    <p1510:client id="{583FA0A1-FA48-48D6-B9A3-D9F6E2937B7F}" v="150" dt="2021-03-29T09:11:18.537"/>
    <p1510:client id="{75F1661E-102A-483A-954B-29078F822722}" v="15" dt="2021-04-04T18:47:02.231"/>
    <p1510:client id="{7CE89A22-4A23-459D-B0D0-7B49A6BB2B57}" v="892" dt="2021-04-05T14:52:20.140"/>
    <p1510:client id="{7F5E68C7-DF86-40FF-B73C-A13AF9C16242}" v="156" dt="2021-04-07T05:00:04.344"/>
    <p1510:client id="{846F4478-E8D7-4970-8E5E-7437259B97F3}" v="86" dt="2021-04-05T09:02:38.902"/>
    <p1510:client id="{8565BA39-E7AA-42E6-9481-4FF881AC1FDA}" v="30" dt="2021-04-03T12:11:57.925"/>
    <p1510:client id="{8E55F2EC-2026-4085-8107-8E0E8DF68756}" v="264" dt="2021-03-29T09:24:21.644"/>
    <p1510:client id="{9BD28D3A-BDEF-483E-9B86-F84938C0EDF4}" v="38" dt="2021-04-04T18:58:42.830"/>
    <p1510:client id="{AB405C59-4F35-4B2D-8367-95D5F6040D29}" v="7" dt="2021-04-13T09:30:57.976"/>
    <p1510:client id="{B364BDF7-73B3-4166-9A43-E339FD91D060}" v="2" dt="2021-03-29T09:01:58.028"/>
    <p1510:client id="{B46263B0-FB4F-44BA-BD64-F9E4071CEAC3}" v="1" dt="2021-04-06T06:25:13.990"/>
    <p1510:client id="{CA7EBB31-B7AE-4AFD-84D7-C9A488320718}" v="22" dt="2021-04-05T11:42:32.547"/>
    <p1510:client id="{DC7AA5B5-2AAA-4F6B-AA57-3CB924E733A4}" v="1319" dt="2021-04-04T19:30:46.403"/>
    <p1510:client id="{E7B050EB-65FC-4C35-A317-F701ACCEA4D2}" v="9" dt="2021-04-05T13:07:12.231"/>
    <p1510:client id="{EF2F1BA4-A0FE-44D8-9437-0492DF712CDB}" v="28" dt="2021-04-06T07:02:33.503"/>
    <p1510:client id="{FF1A6247-95F0-4FFB-87E7-7D074B0D637F}" v="8" dt="2021-03-29T09:23:09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éta Jirková" userId="S::marketa.jirkova@zsmohylova.cz::95d83c0d-bac2-4aed-9834-eeb221a91b85" providerId="AD" clId="Web-{B46263B0-FB4F-44BA-BD64-F9E4071CEAC3}"/>
    <pc:docChg chg="modSld">
      <pc:chgData name="Markéta Jirková" userId="S::marketa.jirkova@zsmohylova.cz::95d83c0d-bac2-4aed-9834-eeb221a91b85" providerId="AD" clId="Web-{B46263B0-FB4F-44BA-BD64-F9E4071CEAC3}" dt="2021-04-06T06:25:13.990" v="0" actId="1076"/>
      <pc:docMkLst>
        <pc:docMk/>
      </pc:docMkLst>
      <pc:sldChg chg="modSp">
        <pc:chgData name="Markéta Jirková" userId="S::marketa.jirkova@zsmohylova.cz::95d83c0d-bac2-4aed-9834-eeb221a91b85" providerId="AD" clId="Web-{B46263B0-FB4F-44BA-BD64-F9E4071CEAC3}" dt="2021-04-06T06:25:13.990" v="0" actId="1076"/>
        <pc:sldMkLst>
          <pc:docMk/>
          <pc:sldMk cId="867842831" sldId="266"/>
        </pc:sldMkLst>
        <pc:spChg chg="mod">
          <ac:chgData name="Markéta Jirková" userId="S::marketa.jirkova@zsmohylova.cz::95d83c0d-bac2-4aed-9834-eeb221a91b85" providerId="AD" clId="Web-{B46263B0-FB4F-44BA-BD64-F9E4071CEAC3}" dt="2021-04-06T06:25:13.990" v="0" actId="1076"/>
          <ac:spMkLst>
            <pc:docMk/>
            <pc:sldMk cId="867842831" sldId="266"/>
            <ac:spMk id="2" creationId="{98AA234E-A898-445B-83B2-64AD9DD1AA55}"/>
          </ac:spMkLst>
        </pc:spChg>
      </pc:sldChg>
    </pc:docChg>
  </pc:docChgLst>
  <pc:docChgLst>
    <pc:chgData name="Kristýna Hvězdová" userId="S::kristyna.hvezdova@zsmohylova.cz::4f264697-a815-47d1-a5d4-b1c7964eccfa" providerId="AD" clId="Web-{21AB1349-9F45-4D53-8C70-427643EE5D72}"/>
    <pc:docChg chg="modSld">
      <pc:chgData name="Kristýna Hvězdová" userId="S::kristyna.hvezdova@zsmohylova.cz::4f264697-a815-47d1-a5d4-b1c7964eccfa" providerId="AD" clId="Web-{21AB1349-9F45-4D53-8C70-427643EE5D72}" dt="2021-04-06T06:04:20.170" v="10" actId="1076"/>
      <pc:docMkLst>
        <pc:docMk/>
      </pc:docMkLst>
      <pc:sldChg chg="modSp">
        <pc:chgData name="Kristýna Hvězdová" userId="S::kristyna.hvezdova@zsmohylova.cz::4f264697-a815-47d1-a5d4-b1c7964eccfa" providerId="AD" clId="Web-{21AB1349-9F45-4D53-8C70-427643EE5D72}" dt="2021-04-06T06:04:20.170" v="10" actId="1076"/>
        <pc:sldMkLst>
          <pc:docMk/>
          <pc:sldMk cId="867842831" sldId="266"/>
        </pc:sldMkLst>
        <pc:spChg chg="mod">
          <ac:chgData name="Kristýna Hvězdová" userId="S::kristyna.hvezdova@zsmohylova.cz::4f264697-a815-47d1-a5d4-b1c7964eccfa" providerId="AD" clId="Web-{21AB1349-9F45-4D53-8C70-427643EE5D72}" dt="2021-04-06T06:03:15.184" v="2" actId="1076"/>
          <ac:spMkLst>
            <pc:docMk/>
            <pc:sldMk cId="867842831" sldId="266"/>
            <ac:spMk id="16" creationId="{1748990B-0DC8-4DB7-8C03-F8A2D07838A2}"/>
          </ac:spMkLst>
        </pc:spChg>
        <pc:spChg chg="mod">
          <ac:chgData name="Kristýna Hvězdová" userId="S::kristyna.hvezdova@zsmohylova.cz::4f264697-a815-47d1-a5d4-b1c7964eccfa" providerId="AD" clId="Web-{21AB1349-9F45-4D53-8C70-427643EE5D72}" dt="2021-04-06T06:03:36.903" v="5" actId="1076"/>
          <ac:spMkLst>
            <pc:docMk/>
            <pc:sldMk cId="867842831" sldId="266"/>
            <ac:spMk id="17" creationId="{32BA4E71-C05A-4C86-AE44-BCA7CCCE8964}"/>
          </ac:spMkLst>
        </pc:spChg>
        <pc:spChg chg="mod">
          <ac:chgData name="Kristýna Hvězdová" userId="S::kristyna.hvezdova@zsmohylova.cz::4f264697-a815-47d1-a5d4-b1c7964eccfa" providerId="AD" clId="Web-{21AB1349-9F45-4D53-8C70-427643EE5D72}" dt="2021-04-06T06:04:03.622" v="7" actId="1076"/>
          <ac:spMkLst>
            <pc:docMk/>
            <pc:sldMk cId="867842831" sldId="266"/>
            <ac:spMk id="18" creationId="{D6E09EE9-7F45-4DAA-A181-5AA2125DD7F0}"/>
          </ac:spMkLst>
        </pc:spChg>
        <pc:spChg chg="mod">
          <ac:chgData name="Kristýna Hvězdová" userId="S::kristyna.hvezdova@zsmohylova.cz::4f264697-a815-47d1-a5d4-b1c7964eccfa" providerId="AD" clId="Web-{21AB1349-9F45-4D53-8C70-427643EE5D72}" dt="2021-04-06T06:04:20.170" v="10" actId="1076"/>
          <ac:spMkLst>
            <pc:docMk/>
            <pc:sldMk cId="867842831" sldId="266"/>
            <ac:spMk id="19" creationId="{EE2DAA1E-A082-4019-AA44-9E2953A08441}"/>
          </ac:spMkLst>
        </pc:spChg>
        <pc:picChg chg="mod">
          <ac:chgData name="Kristýna Hvězdová" userId="S::kristyna.hvezdova@zsmohylova.cz::4f264697-a815-47d1-a5d4-b1c7964eccfa" providerId="AD" clId="Web-{21AB1349-9F45-4D53-8C70-427643EE5D72}" dt="2021-04-06T06:04:14.982" v="9" actId="1076"/>
          <ac:picMkLst>
            <pc:docMk/>
            <pc:sldMk cId="867842831" sldId="266"/>
            <ac:picMk id="10" creationId="{BCF39139-BB41-445F-91D0-C935088A7FCB}"/>
          </ac:picMkLst>
        </pc:picChg>
        <pc:picChg chg="mod">
          <ac:chgData name="Kristýna Hvězdová" userId="S::kristyna.hvezdova@zsmohylova.cz::4f264697-a815-47d1-a5d4-b1c7964eccfa" providerId="AD" clId="Web-{21AB1349-9F45-4D53-8C70-427643EE5D72}" dt="2021-04-06T06:04:07.263" v="8" actId="1076"/>
          <ac:picMkLst>
            <pc:docMk/>
            <pc:sldMk cId="867842831" sldId="266"/>
            <ac:picMk id="11" creationId="{E51CA3AE-E9FF-47F8-90FB-61F4A1F08DCA}"/>
          </ac:picMkLst>
        </pc:picChg>
        <pc:picChg chg="mod">
          <ac:chgData name="Kristýna Hvězdová" userId="S::kristyna.hvezdova@zsmohylova.cz::4f264697-a815-47d1-a5d4-b1c7964eccfa" providerId="AD" clId="Web-{21AB1349-9F45-4D53-8C70-427643EE5D72}" dt="2021-04-06T06:03:25.606" v="3" actId="1076"/>
          <ac:picMkLst>
            <pc:docMk/>
            <pc:sldMk cId="867842831" sldId="266"/>
            <ac:picMk id="13" creationId="{B174DFE1-0206-4F02-B871-68F45579E3C3}"/>
          </ac:picMkLst>
        </pc:picChg>
        <pc:picChg chg="mod">
          <ac:chgData name="Kristýna Hvězdová" userId="S::kristyna.hvezdova@zsmohylova.cz::4f264697-a815-47d1-a5d4-b1c7964eccfa" providerId="AD" clId="Web-{21AB1349-9F45-4D53-8C70-427643EE5D72}" dt="2021-04-06T06:03:08.512" v="0" actId="1076"/>
          <ac:picMkLst>
            <pc:docMk/>
            <pc:sldMk cId="867842831" sldId="266"/>
            <ac:picMk id="14" creationId="{9C32D997-1C18-4F1C-8B1A-91F3EA6D30F8}"/>
          </ac:picMkLst>
        </pc:picChg>
      </pc:sldChg>
    </pc:docChg>
  </pc:docChgLst>
  <pc:docChgLst>
    <pc:chgData name="Magdaléna Sofia Flídrová" userId="S::magdalena.flidrova@zsmohylova.cz::3a2ac9c2-a6bf-4e69-8b38-f1cb615d06ee" providerId="AD" clId="Web-{B364BDF7-73B3-4166-9A43-E339FD91D060}"/>
    <pc:docChg chg="sldOrd">
      <pc:chgData name="Magdaléna Sofia Flídrová" userId="S::magdalena.flidrova@zsmohylova.cz::3a2ac9c2-a6bf-4e69-8b38-f1cb615d06ee" providerId="AD" clId="Web-{B364BDF7-73B3-4166-9A43-E339FD91D060}" dt="2021-03-29T09:01:58.028" v="1"/>
      <pc:docMkLst>
        <pc:docMk/>
      </pc:docMkLst>
      <pc:sldChg chg="ord">
        <pc:chgData name="Magdaléna Sofia Flídrová" userId="S::magdalena.flidrova@zsmohylova.cz::3a2ac9c2-a6bf-4e69-8b38-f1cb615d06ee" providerId="AD" clId="Web-{B364BDF7-73B3-4166-9A43-E339FD91D060}" dt="2021-03-29T09:01:58.028" v="1"/>
        <pc:sldMkLst>
          <pc:docMk/>
          <pc:sldMk cId="4061698677" sldId="257"/>
        </pc:sldMkLst>
      </pc:sldChg>
    </pc:docChg>
  </pc:docChgLst>
  <pc:docChgLst>
    <pc:chgData name="Magdalena Žáčková" userId="S::magdalena.zackova@zsmohylova.cz::d1dddcf7-edbb-40d1-904e-4526266d43e2" providerId="AD" clId="Web-{846F4478-E8D7-4970-8E5E-7437259B97F3}"/>
    <pc:docChg chg="modSld">
      <pc:chgData name="Magdalena Žáčková" userId="S::magdalena.zackova@zsmohylova.cz::d1dddcf7-edbb-40d1-904e-4526266d43e2" providerId="AD" clId="Web-{846F4478-E8D7-4970-8E5E-7437259B97F3}" dt="2021-04-05T09:02:38.902" v="49" actId="14100"/>
      <pc:docMkLst>
        <pc:docMk/>
      </pc:docMkLst>
      <pc:sldChg chg="modSp">
        <pc:chgData name="Magdalena Žáčková" userId="S::magdalena.zackova@zsmohylova.cz::d1dddcf7-edbb-40d1-904e-4526266d43e2" providerId="AD" clId="Web-{846F4478-E8D7-4970-8E5E-7437259B97F3}" dt="2021-04-05T09:02:38.902" v="49" actId="14100"/>
        <pc:sldMkLst>
          <pc:docMk/>
          <pc:sldMk cId="2856875668" sldId="265"/>
        </pc:sldMkLst>
        <pc:spChg chg="mod">
          <ac:chgData name="Magdalena Žáčková" userId="S::magdalena.zackova@zsmohylova.cz::d1dddcf7-edbb-40d1-904e-4526266d43e2" providerId="AD" clId="Web-{846F4478-E8D7-4970-8E5E-7437259B97F3}" dt="2021-04-05T09:02:38.902" v="49" actId="14100"/>
          <ac:spMkLst>
            <pc:docMk/>
            <pc:sldMk cId="2856875668" sldId="265"/>
            <ac:spMk id="23" creationId="{1A4C588B-EE48-4C3F-8004-8B085B7EB5B0}"/>
          </ac:spMkLst>
        </pc:spChg>
      </pc:sldChg>
    </pc:docChg>
  </pc:docChgLst>
  <pc:docChgLst>
    <pc:chgData clId="Web-{0AF4385E-C019-44F6-A225-D5522B4A382E}"/>
    <pc:docChg chg="modSld">
      <pc:chgData name="" userId="" providerId="" clId="Web-{0AF4385E-C019-44F6-A225-D5522B4A382E}" dt="2021-04-06T06:07:23.298" v="0"/>
      <pc:docMkLst>
        <pc:docMk/>
      </pc:docMkLst>
      <pc:sldChg chg="addSp delSp modSp">
        <pc:chgData name="" userId="" providerId="" clId="Web-{0AF4385E-C019-44F6-A225-D5522B4A382E}" dt="2021-04-06T06:07:23.298" v="0"/>
        <pc:sldMkLst>
          <pc:docMk/>
          <pc:sldMk cId="1775381006" sldId="267"/>
        </pc:sldMkLst>
        <pc:spChg chg="del">
          <ac:chgData name="" userId="" providerId="" clId="Web-{0AF4385E-C019-44F6-A225-D5522B4A382E}" dt="2021-04-06T06:07:23.298" v="0"/>
          <ac:spMkLst>
            <pc:docMk/>
            <pc:sldMk cId="1775381006" sldId="267"/>
            <ac:spMk id="3" creationId="{46F1E1A4-5C2C-46F0-928E-6DB8DEAD003C}"/>
          </ac:spMkLst>
        </pc:spChg>
        <pc:graphicFrameChg chg="add mod ord modGraphic">
          <ac:chgData name="" userId="" providerId="" clId="Web-{0AF4385E-C019-44F6-A225-D5522B4A382E}" dt="2021-04-06T06:07:23.298" v="0"/>
          <ac:graphicFrameMkLst>
            <pc:docMk/>
            <pc:sldMk cId="1775381006" sldId="267"/>
            <ac:graphicFrameMk id="5" creationId="{3946FB20-1270-47BE-8185-5D1E85AC7C47}"/>
          </ac:graphicFrameMkLst>
        </pc:graphicFrameChg>
      </pc:sldChg>
    </pc:docChg>
  </pc:docChgLst>
  <pc:docChgLst>
    <pc:chgData name="Adéla Rašovská" userId="S::adela.rasovska@zsmohylova.cz::fe8dd01a-d439-4fe5-9821-30b06fb44162" providerId="AD" clId="Web-{8E55F2EC-2026-4085-8107-8E0E8DF68756}"/>
    <pc:docChg chg="modSld">
      <pc:chgData name="Adéla Rašovská" userId="S::adela.rasovska@zsmohylova.cz::fe8dd01a-d439-4fe5-9821-30b06fb44162" providerId="AD" clId="Web-{8E55F2EC-2026-4085-8107-8E0E8DF68756}" dt="2021-03-29T09:24:21.644" v="133" actId="20577"/>
      <pc:docMkLst>
        <pc:docMk/>
      </pc:docMkLst>
      <pc:sldChg chg="addSp delSp modSp">
        <pc:chgData name="Adéla Rašovská" userId="S::adela.rasovska@zsmohylova.cz::fe8dd01a-d439-4fe5-9821-30b06fb44162" providerId="AD" clId="Web-{8E55F2EC-2026-4085-8107-8E0E8DF68756}" dt="2021-03-29T09:24:21.644" v="133" actId="20577"/>
        <pc:sldMkLst>
          <pc:docMk/>
          <pc:sldMk cId="1554937699" sldId="258"/>
        </pc:sldMkLst>
        <pc:spChg chg="mod">
          <ac:chgData name="Adéla Rašovská" userId="S::adela.rasovska@zsmohylova.cz::fe8dd01a-d439-4fe5-9821-30b06fb44162" providerId="AD" clId="Web-{8E55F2EC-2026-4085-8107-8E0E8DF68756}" dt="2021-03-29T09:24:21.644" v="133" actId="20577"/>
          <ac:spMkLst>
            <pc:docMk/>
            <pc:sldMk cId="1554937699" sldId="258"/>
            <ac:spMk id="3" creationId="{4CBB7F3C-D809-473B-B256-90DCAB55C57D}"/>
          </ac:spMkLst>
        </pc:spChg>
        <pc:picChg chg="add mod">
          <ac:chgData name="Adéla Rašovská" userId="S::adela.rasovska@zsmohylova.cz::fe8dd01a-d439-4fe5-9821-30b06fb44162" providerId="AD" clId="Web-{8E55F2EC-2026-4085-8107-8E0E8DF68756}" dt="2021-03-29T09:22:43.688" v="129" actId="1076"/>
          <ac:picMkLst>
            <pc:docMk/>
            <pc:sldMk cId="1554937699" sldId="258"/>
            <ac:picMk id="4" creationId="{07E032A6-E48F-461B-BC5D-8672D5E3C92C}"/>
          </ac:picMkLst>
        </pc:picChg>
        <pc:picChg chg="del mod">
          <ac:chgData name="Adéla Rašovská" userId="S::adela.rasovska@zsmohylova.cz::fe8dd01a-d439-4fe5-9821-30b06fb44162" providerId="AD" clId="Web-{8E55F2EC-2026-4085-8107-8E0E8DF68756}" dt="2021-03-29T09:13:55.801" v="1"/>
          <ac:picMkLst>
            <pc:docMk/>
            <pc:sldMk cId="1554937699" sldId="258"/>
            <ac:picMk id="5" creationId="{A21FCBF2-1D3A-4D0E-8F10-BC39AEEE1E47}"/>
          </ac:picMkLst>
        </pc:picChg>
      </pc:sldChg>
    </pc:docChg>
  </pc:docChgLst>
  <pc:docChgLst>
    <pc:chgData name="Adéla Rašovská" userId="S::adela.rasovska@zsmohylova.cz::fe8dd01a-d439-4fe5-9821-30b06fb44162" providerId="AD" clId="Web-{583FA0A1-FA48-48D6-B9A3-D9F6E2937B7F}"/>
    <pc:docChg chg="modSld">
      <pc:chgData name="Adéla Rašovská" userId="S::adela.rasovska@zsmohylova.cz::fe8dd01a-d439-4fe5-9821-30b06fb44162" providerId="AD" clId="Web-{583FA0A1-FA48-48D6-B9A3-D9F6E2937B7F}" dt="2021-03-29T09:11:18.537" v="79" actId="1076"/>
      <pc:docMkLst>
        <pc:docMk/>
      </pc:docMkLst>
      <pc:sldChg chg="addSp delSp modSp">
        <pc:chgData name="Adéla Rašovská" userId="S::adela.rasovska@zsmohylova.cz::fe8dd01a-d439-4fe5-9821-30b06fb44162" providerId="AD" clId="Web-{583FA0A1-FA48-48D6-B9A3-D9F6E2937B7F}" dt="2021-03-29T09:11:18.537" v="79" actId="1076"/>
        <pc:sldMkLst>
          <pc:docMk/>
          <pc:sldMk cId="1554937699" sldId="258"/>
        </pc:sldMkLst>
        <pc:spChg chg="mod">
          <ac:chgData name="Adéla Rašovská" userId="S::adela.rasovska@zsmohylova.cz::fe8dd01a-d439-4fe5-9821-30b06fb44162" providerId="AD" clId="Web-{583FA0A1-FA48-48D6-B9A3-D9F6E2937B7F}" dt="2021-03-29T09:11:18.537" v="79" actId="1076"/>
          <ac:spMkLst>
            <pc:docMk/>
            <pc:sldMk cId="1554937699" sldId="258"/>
            <ac:spMk id="2" creationId="{F895EDE2-E3EB-4264-9ABB-3D5A4787C5E3}"/>
          </ac:spMkLst>
        </pc:spChg>
        <pc:spChg chg="mod">
          <ac:chgData name="Adéla Rašovská" userId="S::adela.rasovska@zsmohylova.cz::fe8dd01a-d439-4fe5-9821-30b06fb44162" providerId="AD" clId="Web-{583FA0A1-FA48-48D6-B9A3-D9F6E2937B7F}" dt="2021-03-29T09:09:38.237" v="68" actId="20577"/>
          <ac:spMkLst>
            <pc:docMk/>
            <pc:sldMk cId="1554937699" sldId="258"/>
            <ac:spMk id="3" creationId="{4CBB7F3C-D809-473B-B256-90DCAB55C57D}"/>
          </ac:spMkLst>
        </pc:spChg>
        <pc:picChg chg="add del mod">
          <ac:chgData name="Adéla Rašovská" userId="S::adela.rasovska@zsmohylova.cz::fe8dd01a-d439-4fe5-9821-30b06fb44162" providerId="AD" clId="Web-{583FA0A1-FA48-48D6-B9A3-D9F6E2937B7F}" dt="2021-03-29T09:10:54.443" v="78"/>
          <ac:picMkLst>
            <pc:docMk/>
            <pc:sldMk cId="1554937699" sldId="258"/>
            <ac:picMk id="4" creationId="{22054903-5529-4FA2-B103-5A8B41A6C5BD}"/>
          </ac:picMkLst>
        </pc:picChg>
        <pc:picChg chg="add mod">
          <ac:chgData name="Adéla Rašovská" userId="S::adela.rasovska@zsmohylova.cz::fe8dd01a-d439-4fe5-9821-30b06fb44162" providerId="AD" clId="Web-{583FA0A1-FA48-48D6-B9A3-D9F6E2937B7F}" dt="2021-03-29T09:09:50.113" v="71" actId="1076"/>
          <ac:picMkLst>
            <pc:docMk/>
            <pc:sldMk cId="1554937699" sldId="258"/>
            <ac:picMk id="5" creationId="{A21FCBF2-1D3A-4D0E-8F10-BC39AEEE1E47}"/>
          </ac:picMkLst>
        </pc:picChg>
      </pc:sldChg>
    </pc:docChg>
  </pc:docChgLst>
  <pc:docChgLst>
    <pc:chgData name="Magdalena Žáčková" userId="S::magdalena.zackova@zsmohylova.cz::d1dddcf7-edbb-40d1-904e-4526266d43e2" providerId="AD" clId="Web-{52D225D8-E349-4B91-BD94-A9B1816B7714}"/>
    <pc:docChg chg="modSld">
      <pc:chgData name="Magdalena Žáčková" userId="S::magdalena.zackova@zsmohylova.cz::d1dddcf7-edbb-40d1-904e-4526266d43e2" providerId="AD" clId="Web-{52D225D8-E349-4B91-BD94-A9B1816B7714}" dt="2021-04-04T19:09:32.354" v="7"/>
      <pc:docMkLst>
        <pc:docMk/>
      </pc:docMkLst>
      <pc:sldChg chg="addSp delSp modSp">
        <pc:chgData name="Magdalena Žáčková" userId="S::magdalena.zackova@zsmohylova.cz::d1dddcf7-edbb-40d1-904e-4526266d43e2" providerId="AD" clId="Web-{52D225D8-E349-4B91-BD94-A9B1816B7714}" dt="2021-04-04T19:09:32.354" v="7"/>
        <pc:sldMkLst>
          <pc:docMk/>
          <pc:sldMk cId="2856875668" sldId="265"/>
        </pc:sldMkLst>
        <pc:spChg chg="mod">
          <ac:chgData name="Magdalena Žáčková" userId="S::magdalena.zackova@zsmohylova.cz::d1dddcf7-edbb-40d1-904e-4526266d43e2" providerId="AD" clId="Web-{52D225D8-E349-4B91-BD94-A9B1816B7714}" dt="2021-04-04T19:05:41.270" v="6" actId="20577"/>
          <ac:spMkLst>
            <pc:docMk/>
            <pc:sldMk cId="2856875668" sldId="265"/>
            <ac:spMk id="3" creationId="{BB9D6004-FBFB-4C33-9AEA-BFE1C75E27C1}"/>
          </ac:spMkLst>
        </pc:spChg>
        <pc:spChg chg="add mod">
          <ac:chgData name="Magdalena Žáčková" userId="S::magdalena.zackova@zsmohylova.cz::d1dddcf7-edbb-40d1-904e-4526266d43e2" providerId="AD" clId="Web-{52D225D8-E349-4B91-BD94-A9B1816B7714}" dt="2021-04-04T19:09:32.354" v="7"/>
          <ac:spMkLst>
            <pc:docMk/>
            <pc:sldMk cId="2856875668" sldId="265"/>
            <ac:spMk id="23" creationId="{1A4C588B-EE48-4C3F-8004-8B085B7EB5B0}"/>
          </ac:spMkLst>
        </pc:spChg>
        <pc:picChg chg="del">
          <ac:chgData name="Magdalena Žáčková" userId="S::magdalena.zackova@zsmohylova.cz::d1dddcf7-edbb-40d1-904e-4526266d43e2" providerId="AD" clId="Web-{52D225D8-E349-4B91-BD94-A9B1816B7714}" dt="2021-04-04T19:09:32.354" v="7"/>
          <ac:picMkLst>
            <pc:docMk/>
            <pc:sldMk cId="2856875668" sldId="265"/>
            <ac:picMk id="6" creationId="{36337EAE-E6BE-4976-A08C-E2421B300CA1}"/>
          </ac:picMkLst>
        </pc:picChg>
      </pc:sldChg>
    </pc:docChg>
  </pc:docChgLst>
  <pc:docChgLst>
    <pc:chgData name="Matěj Horák" userId="S::matej.horak@zsmohylova.cz::4f43cfb0-428a-4f47-809c-e2a759dc4016" providerId="AD" clId="Web-{CA7EBB31-B7AE-4AFD-84D7-C9A488320718}"/>
    <pc:docChg chg="modSld">
      <pc:chgData name="Matěj Horák" userId="S::matej.horak@zsmohylova.cz::4f43cfb0-428a-4f47-809c-e2a759dc4016" providerId="AD" clId="Web-{CA7EBB31-B7AE-4AFD-84D7-C9A488320718}" dt="2021-04-05T11:42:32.547" v="32" actId="1076"/>
      <pc:docMkLst>
        <pc:docMk/>
      </pc:docMkLst>
      <pc:sldChg chg="addSp delSp modSp mod setBg">
        <pc:chgData name="Matěj Horák" userId="S::matej.horak@zsmohylova.cz::4f43cfb0-428a-4f47-809c-e2a759dc4016" providerId="AD" clId="Web-{CA7EBB31-B7AE-4AFD-84D7-C9A488320718}" dt="2021-04-05T11:42:32.547" v="32" actId="1076"/>
        <pc:sldMkLst>
          <pc:docMk/>
          <pc:sldMk cId="3459170934" sldId="269"/>
        </pc:sldMkLst>
        <pc:spChg chg="mod">
          <ac:chgData name="Matěj Horák" userId="S::matej.horak@zsmohylova.cz::4f43cfb0-428a-4f47-809c-e2a759dc4016" providerId="AD" clId="Web-{CA7EBB31-B7AE-4AFD-84D7-C9A488320718}" dt="2021-04-05T11:41:51.187" v="22" actId="14100"/>
          <ac:spMkLst>
            <pc:docMk/>
            <pc:sldMk cId="3459170934" sldId="269"/>
            <ac:spMk id="2" creationId="{6B0B2AD5-22B8-4EE6-B065-D3E4A0FF6C0C}"/>
          </ac:spMkLst>
        </pc:spChg>
        <pc:spChg chg="del mod ord">
          <ac:chgData name="Matěj Horák" userId="S::matej.horak@zsmohylova.cz::4f43cfb0-428a-4f47-809c-e2a759dc4016" providerId="AD" clId="Web-{CA7EBB31-B7AE-4AFD-84D7-C9A488320718}" dt="2021-04-05T11:40:47.154" v="9"/>
          <ac:spMkLst>
            <pc:docMk/>
            <pc:sldMk cId="3459170934" sldId="269"/>
            <ac:spMk id="3" creationId="{5011D086-B847-43B6-83D0-DF244EEFBEC9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1:12.280" v="14"/>
          <ac:spMkLst>
            <pc:docMk/>
            <pc:sldMk cId="3459170934" sldId="269"/>
            <ac:spMk id="21" creationId="{AFF58638-7E6F-4316-9920-42D9342F4533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1:12.280" v="14"/>
          <ac:spMkLst>
            <pc:docMk/>
            <pc:sldMk cId="3459170934" sldId="269"/>
            <ac:spMk id="23" creationId="{992B0E1D-075A-442C-8E6C-8824FAD33DB8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1:12.280" v="14"/>
          <ac:spMkLst>
            <pc:docMk/>
            <pc:sldMk cId="3459170934" sldId="269"/>
            <ac:spMk id="25" creationId="{41FD8A63-3109-4B9D-BE1D-547B2C55AEA9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1:12.280" v="14"/>
          <ac:spMkLst>
            <pc:docMk/>
            <pc:sldMk cId="3459170934" sldId="269"/>
            <ac:spMk id="27" creationId="{1ACEE35C-53C2-4E2E-A607-ACF586CFFE14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31.982" v="6"/>
          <ac:spMkLst>
            <pc:docMk/>
            <pc:sldMk cId="3459170934" sldId="269"/>
            <ac:spMk id="29" creationId="{03BB0862-AE96-4A93-9360-82A01CA70F67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31.982" v="6"/>
          <ac:spMkLst>
            <pc:docMk/>
            <pc:sldMk cId="3459170934" sldId="269"/>
            <ac:spMk id="31" creationId="{46D019F2-8A11-4C91-8AFD-D3A9885D5A1F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09.481" v="4"/>
          <ac:spMkLst>
            <pc:docMk/>
            <pc:sldMk cId="3459170934" sldId="269"/>
            <ac:spMk id="32" creationId="{03BB0862-AE96-4A93-9360-82A01CA70F67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31.982" v="6"/>
          <ac:spMkLst>
            <pc:docMk/>
            <pc:sldMk cId="3459170934" sldId="269"/>
            <ac:spMk id="33" creationId="{A9BBD8C9-486F-459C-AC5E-3F2327F28048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09.481" v="4"/>
          <ac:spMkLst>
            <pc:docMk/>
            <pc:sldMk cId="3459170934" sldId="269"/>
            <ac:spMk id="34" creationId="{46D019F2-8A11-4C91-8AFD-D3A9885D5A1F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31.982" v="6"/>
          <ac:spMkLst>
            <pc:docMk/>
            <pc:sldMk cId="3459170934" sldId="269"/>
            <ac:spMk id="35" creationId="{5C5FEBD1-EE60-4C83-8F5E-CEAAAB732507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09.481" v="4"/>
          <ac:spMkLst>
            <pc:docMk/>
            <pc:sldMk cId="3459170934" sldId="269"/>
            <ac:spMk id="36" creationId="{7C615D28-8D37-47CB-9D5B-9ACFDA308974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47.123" v="8"/>
          <ac:spMkLst>
            <pc:docMk/>
            <pc:sldMk cId="3459170934" sldId="269"/>
            <ac:spMk id="37" creationId="{03BB0862-AE96-4A93-9360-82A01CA70F67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09.481" v="4"/>
          <ac:spMkLst>
            <pc:docMk/>
            <pc:sldMk cId="3459170934" sldId="269"/>
            <ac:spMk id="38" creationId="{621589B2-454D-48DE-BA2D-1255D85B39A1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47.123" v="8"/>
          <ac:spMkLst>
            <pc:docMk/>
            <pc:sldMk cId="3459170934" sldId="269"/>
            <ac:spMk id="39" creationId="{46D019F2-8A11-4C91-8AFD-D3A9885D5A1F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09.481" v="4"/>
          <ac:spMkLst>
            <pc:docMk/>
            <pc:sldMk cId="3459170934" sldId="269"/>
            <ac:spMk id="40" creationId="{3A024941-2DEB-4414-8BDC-A4B1CE780C9C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47.123" v="8"/>
          <ac:spMkLst>
            <pc:docMk/>
            <pc:sldMk cId="3459170934" sldId="269"/>
            <ac:spMk id="41" creationId="{7C615D28-8D37-47CB-9D5B-9ACFDA308974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09.481" v="4"/>
          <ac:spMkLst>
            <pc:docMk/>
            <pc:sldMk cId="3459170934" sldId="269"/>
            <ac:spMk id="42" creationId="{9563FBA8-D302-415D-ACB8-C0406838DE35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47.123" v="8"/>
          <ac:spMkLst>
            <pc:docMk/>
            <pc:sldMk cId="3459170934" sldId="269"/>
            <ac:spMk id="43" creationId="{621589B2-454D-48DE-BA2D-1255D85B39A1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09.481" v="4"/>
          <ac:spMkLst>
            <pc:docMk/>
            <pc:sldMk cId="3459170934" sldId="269"/>
            <ac:spMk id="44" creationId="{FB097F37-39FE-4C12-9661-701644B72668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47.123" v="8"/>
          <ac:spMkLst>
            <pc:docMk/>
            <pc:sldMk cId="3459170934" sldId="269"/>
            <ac:spMk id="45" creationId="{3A024941-2DEB-4414-8BDC-A4B1CE780C9C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09.481" v="4"/>
          <ac:spMkLst>
            <pc:docMk/>
            <pc:sldMk cId="3459170934" sldId="269"/>
            <ac:spMk id="46" creationId="{760E7417-DF76-4925-99CB-2786C695A04F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47.123" v="8"/>
          <ac:spMkLst>
            <pc:docMk/>
            <pc:sldMk cId="3459170934" sldId="269"/>
            <ac:spMk id="47" creationId="{9563FBA8-D302-415D-ACB8-C0406838DE35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47.123" v="8"/>
          <ac:spMkLst>
            <pc:docMk/>
            <pc:sldMk cId="3459170934" sldId="269"/>
            <ac:spMk id="48" creationId="{FB097F37-39FE-4C12-9661-701644B72668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0:47.123" v="8"/>
          <ac:spMkLst>
            <pc:docMk/>
            <pc:sldMk cId="3459170934" sldId="269"/>
            <ac:spMk id="49" creationId="{760E7417-DF76-4925-99CB-2786C695A04F}"/>
          </ac:spMkLst>
        </pc:spChg>
        <pc:spChg chg="add">
          <ac:chgData name="Matěj Horák" userId="S::matej.horak@zsmohylova.cz::4f43cfb0-428a-4f47-809c-e2a759dc4016" providerId="AD" clId="Web-{CA7EBB31-B7AE-4AFD-84D7-C9A488320718}" dt="2021-04-05T11:41:12.280" v="14"/>
          <ac:spMkLst>
            <pc:docMk/>
            <pc:sldMk cId="3459170934" sldId="269"/>
            <ac:spMk id="52" creationId="{03BB0862-AE96-4A93-9360-82A01CA70F67}"/>
          </ac:spMkLst>
        </pc:spChg>
        <pc:spChg chg="add">
          <ac:chgData name="Matěj Horák" userId="S::matej.horak@zsmohylova.cz::4f43cfb0-428a-4f47-809c-e2a759dc4016" providerId="AD" clId="Web-{CA7EBB31-B7AE-4AFD-84D7-C9A488320718}" dt="2021-04-05T11:41:12.280" v="14"/>
          <ac:spMkLst>
            <pc:docMk/>
            <pc:sldMk cId="3459170934" sldId="269"/>
            <ac:spMk id="53" creationId="{46D019F2-8A11-4C91-8AFD-D3A9885D5A1F}"/>
          </ac:spMkLst>
        </pc:spChg>
        <pc:spChg chg="add">
          <ac:chgData name="Matěj Horák" userId="S::matej.horak@zsmohylova.cz::4f43cfb0-428a-4f47-809c-e2a759dc4016" providerId="AD" clId="Web-{CA7EBB31-B7AE-4AFD-84D7-C9A488320718}" dt="2021-04-05T11:41:12.280" v="14"/>
          <ac:spMkLst>
            <pc:docMk/>
            <pc:sldMk cId="3459170934" sldId="269"/>
            <ac:spMk id="54" creationId="{7C615D28-8D37-47CB-9D5B-9ACFDA308974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1:12.201" v="13"/>
          <ac:spMkLst>
            <pc:docMk/>
            <pc:sldMk cId="3459170934" sldId="269"/>
            <ac:spMk id="55" creationId="{03BB0862-AE96-4A93-9360-82A01CA70F67}"/>
          </ac:spMkLst>
        </pc:spChg>
        <pc:spChg chg="add">
          <ac:chgData name="Matěj Horák" userId="S::matej.horak@zsmohylova.cz::4f43cfb0-428a-4f47-809c-e2a759dc4016" providerId="AD" clId="Web-{CA7EBB31-B7AE-4AFD-84D7-C9A488320718}" dt="2021-04-05T11:41:12.280" v="14"/>
          <ac:spMkLst>
            <pc:docMk/>
            <pc:sldMk cId="3459170934" sldId="269"/>
            <ac:spMk id="56" creationId="{621589B2-454D-48DE-BA2D-1255D85B39A1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1:12.201" v="13"/>
          <ac:spMkLst>
            <pc:docMk/>
            <pc:sldMk cId="3459170934" sldId="269"/>
            <ac:spMk id="57" creationId="{46D019F2-8A11-4C91-8AFD-D3A9885D5A1F}"/>
          </ac:spMkLst>
        </pc:spChg>
        <pc:spChg chg="add">
          <ac:chgData name="Matěj Horák" userId="S::matej.horak@zsmohylova.cz::4f43cfb0-428a-4f47-809c-e2a759dc4016" providerId="AD" clId="Web-{CA7EBB31-B7AE-4AFD-84D7-C9A488320718}" dt="2021-04-05T11:41:12.280" v="14"/>
          <ac:spMkLst>
            <pc:docMk/>
            <pc:sldMk cId="3459170934" sldId="269"/>
            <ac:spMk id="58" creationId="{3A024941-2DEB-4414-8BDC-A4B1CE780C9C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1:12.201" v="13"/>
          <ac:spMkLst>
            <pc:docMk/>
            <pc:sldMk cId="3459170934" sldId="269"/>
            <ac:spMk id="59" creationId="{7C615D28-8D37-47CB-9D5B-9ACFDA308974}"/>
          </ac:spMkLst>
        </pc:spChg>
        <pc:spChg chg="add">
          <ac:chgData name="Matěj Horák" userId="S::matej.horak@zsmohylova.cz::4f43cfb0-428a-4f47-809c-e2a759dc4016" providerId="AD" clId="Web-{CA7EBB31-B7AE-4AFD-84D7-C9A488320718}" dt="2021-04-05T11:41:12.280" v="14"/>
          <ac:spMkLst>
            <pc:docMk/>
            <pc:sldMk cId="3459170934" sldId="269"/>
            <ac:spMk id="60" creationId="{9563FBA8-D302-415D-ACB8-C0406838DE35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1:12.201" v="13"/>
          <ac:spMkLst>
            <pc:docMk/>
            <pc:sldMk cId="3459170934" sldId="269"/>
            <ac:spMk id="61" creationId="{3A024941-2DEB-4414-8BDC-A4B1CE780C9C}"/>
          </ac:spMkLst>
        </pc:spChg>
        <pc:spChg chg="add">
          <ac:chgData name="Matěj Horák" userId="S::matej.horak@zsmohylova.cz::4f43cfb0-428a-4f47-809c-e2a759dc4016" providerId="AD" clId="Web-{CA7EBB31-B7AE-4AFD-84D7-C9A488320718}" dt="2021-04-05T11:41:12.280" v="14"/>
          <ac:spMkLst>
            <pc:docMk/>
            <pc:sldMk cId="3459170934" sldId="269"/>
            <ac:spMk id="62" creationId="{FB097F37-39FE-4C12-9661-701644B72668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1:12.201" v="13"/>
          <ac:spMkLst>
            <pc:docMk/>
            <pc:sldMk cId="3459170934" sldId="269"/>
            <ac:spMk id="63" creationId="{9563FBA8-D302-415D-ACB8-C0406838DE35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1:12.201" v="13"/>
          <ac:spMkLst>
            <pc:docMk/>
            <pc:sldMk cId="3459170934" sldId="269"/>
            <ac:spMk id="65" creationId="{FB097F37-39FE-4C12-9661-701644B72668}"/>
          </ac:spMkLst>
        </pc:spChg>
        <pc:spChg chg="add del">
          <ac:chgData name="Matěj Horák" userId="S::matej.horak@zsmohylova.cz::4f43cfb0-428a-4f47-809c-e2a759dc4016" providerId="AD" clId="Web-{CA7EBB31-B7AE-4AFD-84D7-C9A488320718}" dt="2021-04-05T11:41:12.201" v="13"/>
          <ac:spMkLst>
            <pc:docMk/>
            <pc:sldMk cId="3459170934" sldId="269"/>
            <ac:spMk id="67" creationId="{760E7417-DF76-4925-99CB-2786C695A04F}"/>
          </ac:spMkLst>
        </pc:spChg>
        <pc:spChg chg="add">
          <ac:chgData name="Matěj Horák" userId="S::matej.horak@zsmohylova.cz::4f43cfb0-428a-4f47-809c-e2a759dc4016" providerId="AD" clId="Web-{CA7EBB31-B7AE-4AFD-84D7-C9A488320718}" dt="2021-04-05T11:41:12.280" v="14"/>
          <ac:spMkLst>
            <pc:docMk/>
            <pc:sldMk cId="3459170934" sldId="269"/>
            <ac:spMk id="69" creationId="{760E7417-DF76-4925-99CB-2786C695A04F}"/>
          </ac:spMkLst>
        </pc:spChg>
        <pc:graphicFrameChg chg="add mod ord modGraphic">
          <ac:chgData name="Matěj Horák" userId="S::matej.horak@zsmohylova.cz::4f43cfb0-428a-4f47-809c-e2a759dc4016" providerId="AD" clId="Web-{CA7EBB31-B7AE-4AFD-84D7-C9A488320718}" dt="2021-04-05T11:41:56.906" v="23" actId="14100"/>
          <ac:graphicFrameMkLst>
            <pc:docMk/>
            <pc:sldMk cId="3459170934" sldId="269"/>
            <ac:graphicFrameMk id="50" creationId="{F3040317-E6A6-4FDF-96E7-4216A1DDCC41}"/>
          </ac:graphicFrameMkLst>
        </pc:graphicFrameChg>
        <pc:picChg chg="add mod">
          <ac:chgData name="Matěj Horák" userId="S::matej.horak@zsmohylova.cz::4f43cfb0-428a-4f47-809c-e2a759dc4016" providerId="AD" clId="Web-{CA7EBB31-B7AE-4AFD-84D7-C9A488320718}" dt="2021-04-05T11:42:32.547" v="32" actId="1076"/>
          <ac:picMkLst>
            <pc:docMk/>
            <pc:sldMk cId="3459170934" sldId="269"/>
            <ac:picMk id="4" creationId="{F45204CB-6261-431D-A0D0-65F3188718EC}"/>
          </ac:picMkLst>
        </pc:picChg>
        <pc:picChg chg="mod ord">
          <ac:chgData name="Matěj Horák" userId="S::matej.horak@zsmohylova.cz::4f43cfb0-428a-4f47-809c-e2a759dc4016" providerId="AD" clId="Web-{CA7EBB31-B7AE-4AFD-84D7-C9A488320718}" dt="2021-04-05T11:41:12.280" v="14"/>
          <ac:picMkLst>
            <pc:docMk/>
            <pc:sldMk cId="3459170934" sldId="269"/>
            <ac:picMk id="11" creationId="{6F96F08A-6BE0-4111-A8E5-1ABB2215BBB0}"/>
          </ac:picMkLst>
        </pc:picChg>
        <pc:picChg chg="mod ord">
          <ac:chgData name="Matěj Horák" userId="S::matej.horak@zsmohylova.cz::4f43cfb0-428a-4f47-809c-e2a759dc4016" providerId="AD" clId="Web-{CA7EBB31-B7AE-4AFD-84D7-C9A488320718}" dt="2021-04-05T11:41:26.296" v="16" actId="1076"/>
          <ac:picMkLst>
            <pc:docMk/>
            <pc:sldMk cId="3459170934" sldId="269"/>
            <ac:picMk id="12" creationId="{FB80C61E-7AA8-4C1C-BB0D-D6F25A7FEB1A}"/>
          </ac:picMkLst>
        </pc:picChg>
        <pc:picChg chg="mod">
          <ac:chgData name="Matěj Horák" userId="S::matej.horak@zsmohylova.cz::4f43cfb0-428a-4f47-809c-e2a759dc4016" providerId="AD" clId="Web-{CA7EBB31-B7AE-4AFD-84D7-C9A488320718}" dt="2021-04-05T11:42:30.641" v="31" actId="1076"/>
          <ac:picMkLst>
            <pc:docMk/>
            <pc:sldMk cId="3459170934" sldId="269"/>
            <ac:picMk id="13" creationId="{9BBB3CD9-F62E-40A2-9117-64CAAFE51873}"/>
          </ac:picMkLst>
        </pc:picChg>
      </pc:sldChg>
    </pc:docChg>
  </pc:docChgLst>
  <pc:docChgLst>
    <pc:chgData name="Klára Marková" userId="S::klara.markova@zsmohylova.cz::2967cc51-a425-4d20-be2e-2d2331bde96d" providerId="AD" clId="Web-{DC7AA5B5-2AAA-4F6B-AA57-3CB924E733A4}"/>
    <pc:docChg chg="modSld">
      <pc:chgData name="Klára Marková" userId="S::klara.markova@zsmohylova.cz::2967cc51-a425-4d20-be2e-2d2331bde96d" providerId="AD" clId="Web-{DC7AA5B5-2AAA-4F6B-AA57-3CB924E733A4}" dt="2021-04-04T19:30:46.403" v="679" actId="20577"/>
      <pc:docMkLst>
        <pc:docMk/>
      </pc:docMkLst>
      <pc:sldChg chg="addSp delSp modSp mod setBg">
        <pc:chgData name="Klára Marková" userId="S::klara.markova@zsmohylova.cz::2967cc51-a425-4d20-be2e-2d2331bde96d" providerId="AD" clId="Web-{DC7AA5B5-2AAA-4F6B-AA57-3CB924E733A4}" dt="2021-04-04T19:30:46.403" v="679" actId="20577"/>
        <pc:sldMkLst>
          <pc:docMk/>
          <pc:sldMk cId="2856875668" sldId="265"/>
        </pc:sldMkLst>
        <pc:spChg chg="mod">
          <ac:chgData name="Klára Marková" userId="S::klara.markova@zsmohylova.cz::2967cc51-a425-4d20-be2e-2d2331bde96d" providerId="AD" clId="Web-{DC7AA5B5-2AAA-4F6B-AA57-3CB924E733A4}" dt="2021-04-04T19:06:24.992" v="452"/>
          <ac:spMkLst>
            <pc:docMk/>
            <pc:sldMk cId="2856875668" sldId="265"/>
            <ac:spMk id="2" creationId="{A925E51E-C26D-4BF0-AD31-0BFECFCEA5B4}"/>
          </ac:spMkLst>
        </pc:spChg>
        <pc:spChg chg="add del mod ord">
          <ac:chgData name="Klára Marková" userId="S::klara.markova@zsmohylova.cz::2967cc51-a425-4d20-be2e-2d2331bde96d" providerId="AD" clId="Web-{DC7AA5B5-2AAA-4F6B-AA57-3CB924E733A4}" dt="2021-04-04T19:30:46.403" v="679" actId="20577"/>
          <ac:spMkLst>
            <pc:docMk/>
            <pc:sldMk cId="2856875668" sldId="265"/>
            <ac:spMk id="3" creationId="{BB9D6004-FBFB-4C33-9AEA-BFE1C75E27C1}"/>
          </ac:spMkLst>
        </pc:spChg>
        <pc:spChg chg="del">
          <ac:chgData name="Klára Marková" userId="S::klara.markova@zsmohylova.cz::2967cc51-a425-4d20-be2e-2d2331bde96d" providerId="AD" clId="Web-{DC7AA5B5-2AAA-4F6B-AA57-3CB924E733A4}" dt="2021-04-04T19:04:40.174" v="444"/>
          <ac:spMkLst>
            <pc:docMk/>
            <pc:sldMk cId="2856875668" sldId="265"/>
            <ac:spMk id="4" creationId="{2E4CCDCD-59E6-4DF7-92D1-B7D012C69FD0}"/>
          </ac:spMkLst>
        </pc:spChg>
        <pc:spChg chg="add del">
          <ac:chgData name="Klára Marková" userId="S::klara.markova@zsmohylova.cz::2967cc51-a425-4d20-be2e-2d2331bde96d" providerId="AD" clId="Web-{DC7AA5B5-2AAA-4F6B-AA57-3CB924E733A4}" dt="2021-04-04T19:06:24.992" v="452"/>
          <ac:spMkLst>
            <pc:docMk/>
            <pc:sldMk cId="2856875668" sldId="265"/>
            <ac:spMk id="11" creationId="{A8810A89-0FFE-4C4E-904F-4E01F025EC51}"/>
          </ac:spMkLst>
        </pc:spChg>
        <pc:spChg chg="add del">
          <ac:chgData name="Klára Marková" userId="S::klara.markova@zsmohylova.cz::2967cc51-a425-4d20-be2e-2d2331bde96d" providerId="AD" clId="Web-{DC7AA5B5-2AAA-4F6B-AA57-3CB924E733A4}" dt="2021-04-04T19:06:24.992" v="452"/>
          <ac:spMkLst>
            <pc:docMk/>
            <pc:sldMk cId="2856875668" sldId="265"/>
            <ac:spMk id="13" creationId="{5420D737-9CCD-4CC9-9822-1BBA77341171}"/>
          </ac:spMkLst>
        </pc:spChg>
        <pc:spChg chg="add">
          <ac:chgData name="Klára Marková" userId="S::klara.markova@zsmohylova.cz::2967cc51-a425-4d20-be2e-2d2331bde96d" providerId="AD" clId="Web-{DC7AA5B5-2AAA-4F6B-AA57-3CB924E733A4}" dt="2021-04-04T19:06:24.992" v="452"/>
          <ac:spMkLst>
            <pc:docMk/>
            <pc:sldMk cId="2856875668" sldId="265"/>
            <ac:spMk id="15" creationId="{A8810A89-0FFE-4C4E-904F-4E01F025EC51}"/>
          </ac:spMkLst>
        </pc:spChg>
        <pc:spChg chg="add">
          <ac:chgData name="Klára Marková" userId="S::klara.markova@zsmohylova.cz::2967cc51-a425-4d20-be2e-2d2331bde96d" providerId="AD" clId="Web-{DC7AA5B5-2AAA-4F6B-AA57-3CB924E733A4}" dt="2021-04-04T19:06:24.992" v="452"/>
          <ac:spMkLst>
            <pc:docMk/>
            <pc:sldMk cId="2856875668" sldId="265"/>
            <ac:spMk id="16" creationId="{5420D737-9CCD-4CC9-9822-1BBA77341171}"/>
          </ac:spMkLst>
        </pc:spChg>
        <pc:spChg chg="add del">
          <ac:chgData name="Klára Marková" userId="S::klara.markova@zsmohylova.cz::2967cc51-a425-4d20-be2e-2d2331bde96d" providerId="AD" clId="Web-{DC7AA5B5-2AAA-4F6B-AA57-3CB924E733A4}" dt="2021-04-04T19:06:24.977" v="451"/>
          <ac:spMkLst>
            <pc:docMk/>
            <pc:sldMk cId="2856875668" sldId="265"/>
            <ac:spMk id="18" creationId="{45581D24-E1C3-4A08-B131-3FCF36586FC8}"/>
          </ac:spMkLst>
        </pc:spChg>
        <pc:spChg chg="add del">
          <ac:chgData name="Klára Marková" userId="S::klara.markova@zsmohylova.cz::2967cc51-a425-4d20-be2e-2d2331bde96d" providerId="AD" clId="Web-{DC7AA5B5-2AAA-4F6B-AA57-3CB924E733A4}" dt="2021-04-04T19:06:24.977" v="451"/>
          <ac:spMkLst>
            <pc:docMk/>
            <pc:sldMk cId="2856875668" sldId="265"/>
            <ac:spMk id="20" creationId="{C177DC81-F070-45D4-A4A9-8303FB51E81F}"/>
          </ac:spMkLst>
        </pc:spChg>
        <pc:spChg chg="add del">
          <ac:chgData name="Klára Marková" userId="S::klara.markova@zsmohylova.cz::2967cc51-a425-4d20-be2e-2d2331bde96d" providerId="AD" clId="Web-{DC7AA5B5-2AAA-4F6B-AA57-3CB924E733A4}" dt="2021-04-04T19:06:24.977" v="451"/>
          <ac:spMkLst>
            <pc:docMk/>
            <pc:sldMk cId="2856875668" sldId="265"/>
            <ac:spMk id="22" creationId="{A7D944EC-058F-44C3-B6FC-83F56CC52ED9}"/>
          </ac:spMkLst>
        </pc:spChg>
        <pc:spChg chg="mod">
          <ac:chgData name="Klára Marková" userId="S::klara.markova@zsmohylova.cz::2967cc51-a425-4d20-be2e-2d2331bde96d" providerId="AD" clId="Web-{DC7AA5B5-2AAA-4F6B-AA57-3CB924E733A4}" dt="2021-04-04T19:25:58.552" v="618" actId="20577"/>
          <ac:spMkLst>
            <pc:docMk/>
            <pc:sldMk cId="2856875668" sldId="265"/>
            <ac:spMk id="23" creationId="{1A4C588B-EE48-4C3F-8004-8B085B7EB5B0}"/>
          </ac:spMkLst>
        </pc:spChg>
        <pc:spChg chg="add del">
          <ac:chgData name="Klára Marková" userId="S::klara.markova@zsmohylova.cz::2967cc51-a425-4d20-be2e-2d2331bde96d" providerId="AD" clId="Web-{DC7AA5B5-2AAA-4F6B-AA57-3CB924E733A4}" dt="2021-04-04T19:06:24.977" v="451"/>
          <ac:spMkLst>
            <pc:docMk/>
            <pc:sldMk cId="2856875668" sldId="265"/>
            <ac:spMk id="24" creationId="{BCE087B0-F20B-4238-8025-64B95BF53E06}"/>
          </ac:spMkLst>
        </pc:spChg>
        <pc:spChg chg="add del">
          <ac:chgData name="Klára Marková" userId="S::klara.markova@zsmohylova.cz::2967cc51-a425-4d20-be2e-2d2331bde96d" providerId="AD" clId="Web-{DC7AA5B5-2AAA-4F6B-AA57-3CB924E733A4}" dt="2021-04-04T19:06:24.977" v="451"/>
          <ac:spMkLst>
            <pc:docMk/>
            <pc:sldMk cId="2856875668" sldId="265"/>
            <ac:spMk id="26" creationId="{F767D062-773A-4828-8C2A-964BD779646A}"/>
          </ac:spMkLst>
        </pc:spChg>
        <pc:graphicFrameChg chg="add del">
          <ac:chgData name="Klára Marková" userId="S::klara.markova@zsmohylova.cz::2967cc51-a425-4d20-be2e-2d2331bde96d" providerId="AD" clId="Web-{DC7AA5B5-2AAA-4F6B-AA57-3CB924E733A4}" dt="2021-04-04T19:05:12.268" v="446"/>
          <ac:graphicFrameMkLst>
            <pc:docMk/>
            <pc:sldMk cId="2856875668" sldId="265"/>
            <ac:graphicFrameMk id="8" creationId="{6AF5229C-108A-470F-A46B-8ED54A962443}"/>
          </ac:graphicFrameMkLst>
        </pc:graphicFrameChg>
        <pc:picChg chg="add del mod">
          <ac:chgData name="Klára Marková" userId="S::klara.markova@zsmohylova.cz::2967cc51-a425-4d20-be2e-2d2331bde96d" providerId="AD" clId="Web-{DC7AA5B5-2AAA-4F6B-AA57-3CB924E733A4}" dt="2021-04-04T19:11:34.672" v="471"/>
          <ac:picMkLst>
            <pc:docMk/>
            <pc:sldMk cId="2856875668" sldId="265"/>
            <ac:picMk id="4" creationId="{40408C0B-8C84-49A5-9DD0-F0231B0BA38A}"/>
          </ac:picMkLst>
        </pc:picChg>
        <pc:picChg chg="add mod">
          <ac:chgData name="Klára Marková" userId="S::klara.markova@zsmohylova.cz::2967cc51-a425-4d20-be2e-2d2331bde96d" providerId="AD" clId="Web-{DC7AA5B5-2AAA-4F6B-AA57-3CB924E733A4}" dt="2021-04-04T19:24:11.284" v="559" actId="1076"/>
          <ac:picMkLst>
            <pc:docMk/>
            <pc:sldMk cId="2856875668" sldId="265"/>
            <ac:picMk id="5" creationId="{6E72BC5A-910A-41A6-92C9-72667D7585FF}"/>
          </ac:picMkLst>
        </pc:picChg>
        <pc:picChg chg="add mod ord">
          <ac:chgData name="Klára Marková" userId="S::klara.markova@zsmohylova.cz::2967cc51-a425-4d20-be2e-2d2331bde96d" providerId="AD" clId="Web-{DC7AA5B5-2AAA-4F6B-AA57-3CB924E733A4}" dt="2021-04-04T19:07:32.525" v="457" actId="14100"/>
          <ac:picMkLst>
            <pc:docMk/>
            <pc:sldMk cId="2856875668" sldId="265"/>
            <ac:picMk id="6" creationId="{36337EAE-E6BE-4976-A08C-E2421B300CA1}"/>
          </ac:picMkLst>
        </pc:picChg>
        <pc:picChg chg="add mod">
          <ac:chgData name="Klára Marková" userId="S::klara.markova@zsmohylova.cz::2967cc51-a425-4d20-be2e-2d2331bde96d" providerId="AD" clId="Web-{DC7AA5B5-2AAA-4F6B-AA57-3CB924E733A4}" dt="2021-04-04T19:24:09.753" v="558" actId="1076"/>
          <ac:picMkLst>
            <pc:docMk/>
            <pc:sldMk cId="2856875668" sldId="265"/>
            <ac:picMk id="7" creationId="{C3F36267-F782-49F6-BC12-0BE69499F0BF}"/>
          </ac:picMkLst>
        </pc:picChg>
        <pc:picChg chg="add mod">
          <ac:chgData name="Klára Marková" userId="S::klara.markova@zsmohylova.cz::2967cc51-a425-4d20-be2e-2d2331bde96d" providerId="AD" clId="Web-{DC7AA5B5-2AAA-4F6B-AA57-3CB924E733A4}" dt="2021-04-04T19:20:45.717" v="550" actId="1076"/>
          <ac:picMkLst>
            <pc:docMk/>
            <pc:sldMk cId="2856875668" sldId="265"/>
            <ac:picMk id="8" creationId="{64A1EB68-8DA5-4749-A0D0-F2ED09105473}"/>
          </ac:picMkLst>
        </pc:picChg>
        <pc:picChg chg="add mod">
          <ac:chgData name="Klára Marková" userId="S::klara.markova@zsmohylova.cz::2967cc51-a425-4d20-be2e-2d2331bde96d" providerId="AD" clId="Web-{DC7AA5B5-2AAA-4F6B-AA57-3CB924E733A4}" dt="2021-04-04T19:26:07.568" v="620" actId="1076"/>
          <ac:picMkLst>
            <pc:docMk/>
            <pc:sldMk cId="2856875668" sldId="265"/>
            <ac:picMk id="9" creationId="{1705D4E9-6922-4904-836E-10A60BF89BD2}"/>
          </ac:picMkLst>
        </pc:picChg>
        <pc:picChg chg="add mod">
          <ac:chgData name="Klára Marková" userId="S::klara.markova@zsmohylova.cz::2967cc51-a425-4d20-be2e-2d2331bde96d" providerId="AD" clId="Web-{DC7AA5B5-2AAA-4F6B-AA57-3CB924E733A4}" dt="2021-04-04T19:23:58.175" v="557" actId="1076"/>
          <ac:picMkLst>
            <pc:docMk/>
            <pc:sldMk cId="2856875668" sldId="265"/>
            <ac:picMk id="10" creationId="{4346CBB0-789E-4F87-987F-EA349BB3505D}"/>
          </ac:picMkLst>
        </pc:picChg>
      </pc:sldChg>
    </pc:docChg>
  </pc:docChgLst>
  <pc:docChgLst>
    <pc:chgData name="Jakub Picka" userId="S::jakub.picka@zsmohylova.cz::d74c8c9e-d77b-49b3-aafa-4fadaa0a4873" providerId="AD" clId="Web-{7CE89A22-4A23-459D-B0D0-7B49A6BB2B57}"/>
    <pc:docChg chg="modSld">
      <pc:chgData name="Jakub Picka" userId="S::jakub.picka@zsmohylova.cz::d74c8c9e-d77b-49b3-aafa-4fadaa0a4873" providerId="AD" clId="Web-{7CE89A22-4A23-459D-B0D0-7B49A6BB2B57}" dt="2021-04-05T14:52:20.140" v="454" actId="20577"/>
      <pc:docMkLst>
        <pc:docMk/>
      </pc:docMkLst>
      <pc:sldChg chg="addSp delSp modSp">
        <pc:chgData name="Jakub Picka" userId="S::jakub.picka@zsmohylova.cz::d74c8c9e-d77b-49b3-aafa-4fadaa0a4873" providerId="AD" clId="Web-{7CE89A22-4A23-459D-B0D0-7B49A6BB2B57}" dt="2021-04-05T14:52:20.140" v="454" actId="20577"/>
        <pc:sldMkLst>
          <pc:docMk/>
          <pc:sldMk cId="4061698677" sldId="257"/>
        </pc:sldMkLst>
        <pc:spChg chg="mod">
          <ac:chgData name="Jakub Picka" userId="S::jakub.picka@zsmohylova.cz::d74c8c9e-d77b-49b3-aafa-4fadaa0a4873" providerId="AD" clId="Web-{7CE89A22-4A23-459D-B0D0-7B49A6BB2B57}" dt="2021-04-05T14:17:14.684" v="21" actId="20577"/>
          <ac:spMkLst>
            <pc:docMk/>
            <pc:sldMk cId="4061698677" sldId="257"/>
            <ac:spMk id="2" creationId="{FC9724E1-1E19-479F-B3E1-B6A2C0770108}"/>
          </ac:spMkLst>
        </pc:spChg>
        <pc:spChg chg="mod">
          <ac:chgData name="Jakub Picka" userId="S::jakub.picka@zsmohylova.cz::d74c8c9e-d77b-49b3-aafa-4fadaa0a4873" providerId="AD" clId="Web-{7CE89A22-4A23-459D-B0D0-7B49A6BB2B57}" dt="2021-04-05T14:52:20.140" v="454" actId="20577"/>
          <ac:spMkLst>
            <pc:docMk/>
            <pc:sldMk cId="4061698677" sldId="257"/>
            <ac:spMk id="27" creationId="{D0700F79-8F72-4D49-8F71-EE8ECAE34E33}"/>
          </ac:spMkLst>
        </pc:spChg>
        <pc:picChg chg="add mod">
          <ac:chgData name="Jakub Picka" userId="S::jakub.picka@zsmohylova.cz::d74c8c9e-d77b-49b3-aafa-4fadaa0a4873" providerId="AD" clId="Web-{7CE89A22-4A23-459D-B0D0-7B49A6BB2B57}" dt="2021-04-05T14:36:04.846" v="219" actId="1076"/>
          <ac:picMkLst>
            <pc:docMk/>
            <pc:sldMk cId="4061698677" sldId="257"/>
            <ac:picMk id="3" creationId="{C07449E0-084E-44EB-8F65-0CCCBB0593DD}"/>
          </ac:picMkLst>
        </pc:picChg>
        <pc:picChg chg="add mod">
          <ac:chgData name="Jakub Picka" userId="S::jakub.picka@zsmohylova.cz::d74c8c9e-d77b-49b3-aafa-4fadaa0a4873" providerId="AD" clId="Web-{7CE89A22-4A23-459D-B0D0-7B49A6BB2B57}" dt="2021-04-05T14:40:30.236" v="225" actId="1076"/>
          <ac:picMkLst>
            <pc:docMk/>
            <pc:sldMk cId="4061698677" sldId="257"/>
            <ac:picMk id="4" creationId="{C88BE84B-7C9A-4F1D-934C-EEA3F24C2092}"/>
          </ac:picMkLst>
        </pc:picChg>
        <pc:picChg chg="add mod">
          <ac:chgData name="Jakub Picka" userId="S::jakub.picka@zsmohylova.cz::d74c8c9e-d77b-49b3-aafa-4fadaa0a4873" providerId="AD" clId="Web-{7CE89A22-4A23-459D-B0D0-7B49A6BB2B57}" dt="2021-04-05T14:42:05.836" v="238" actId="1076"/>
          <ac:picMkLst>
            <pc:docMk/>
            <pc:sldMk cId="4061698677" sldId="257"/>
            <ac:picMk id="5" creationId="{B889DEDA-3508-4C5E-8821-96E0A3483058}"/>
          </ac:picMkLst>
        </pc:picChg>
        <pc:picChg chg="del">
          <ac:chgData name="Jakub Picka" userId="S::jakub.picka@zsmohylova.cz::d74c8c9e-d77b-49b3-aafa-4fadaa0a4873" providerId="AD" clId="Web-{7CE89A22-4A23-459D-B0D0-7B49A6BB2B57}" dt="2021-04-05T14:16:56.527" v="15"/>
          <ac:picMkLst>
            <pc:docMk/>
            <pc:sldMk cId="4061698677" sldId="257"/>
            <ac:picMk id="23" creationId="{A16423A9-1325-4B34-849D-7E567E5D95D9}"/>
          </ac:picMkLst>
        </pc:picChg>
        <pc:picChg chg="del">
          <ac:chgData name="Jakub Picka" userId="S::jakub.picka@zsmohylova.cz::d74c8c9e-d77b-49b3-aafa-4fadaa0a4873" providerId="AD" clId="Web-{7CE89A22-4A23-459D-B0D0-7B49A6BB2B57}" dt="2021-04-05T14:16:48.651" v="13"/>
          <ac:picMkLst>
            <pc:docMk/>
            <pc:sldMk cId="4061698677" sldId="257"/>
            <ac:picMk id="1026" creationId="{790C18A1-782D-46D2-B572-9F21B8F58854}"/>
          </ac:picMkLst>
        </pc:picChg>
        <pc:picChg chg="del">
          <ac:chgData name="Jakub Picka" userId="S::jakub.picka@zsmohylova.cz::d74c8c9e-d77b-49b3-aafa-4fadaa0a4873" providerId="AD" clId="Web-{7CE89A22-4A23-459D-B0D0-7B49A6BB2B57}" dt="2021-04-05T14:16:53.073" v="14"/>
          <ac:picMkLst>
            <pc:docMk/>
            <pc:sldMk cId="4061698677" sldId="257"/>
            <ac:picMk id="1028" creationId="{2D6AB9EC-0AF0-4B35-A179-A5D0E77122C4}"/>
          </ac:picMkLst>
        </pc:picChg>
      </pc:sldChg>
    </pc:docChg>
  </pc:docChgLst>
  <pc:docChgLst>
    <pc:chgData name="Magdalena Žáčková" userId="S::magdalena.zackova@zsmohylova.cz::d1dddcf7-edbb-40d1-904e-4526266d43e2" providerId="AD" clId="Web-{9BD28D3A-BDEF-483E-9B86-F84938C0EDF4}"/>
    <pc:docChg chg="modSld">
      <pc:chgData name="Magdalena Žáčková" userId="S::magdalena.zackova@zsmohylova.cz::d1dddcf7-edbb-40d1-904e-4526266d43e2" providerId="AD" clId="Web-{9BD28D3A-BDEF-483E-9B86-F84938C0EDF4}" dt="2021-04-04T18:58:42.174" v="24"/>
      <pc:docMkLst>
        <pc:docMk/>
      </pc:docMkLst>
      <pc:sldChg chg="addSp delSp modSp">
        <pc:chgData name="Magdalena Žáčková" userId="S::magdalena.zackova@zsmohylova.cz::d1dddcf7-edbb-40d1-904e-4526266d43e2" providerId="AD" clId="Web-{9BD28D3A-BDEF-483E-9B86-F84938C0EDF4}" dt="2021-04-04T18:58:42.174" v="24"/>
        <pc:sldMkLst>
          <pc:docMk/>
          <pc:sldMk cId="2856875668" sldId="265"/>
        </pc:sldMkLst>
        <pc:spChg chg="mod">
          <ac:chgData name="Magdalena Žáčková" userId="S::magdalena.zackova@zsmohylova.cz::d1dddcf7-edbb-40d1-904e-4526266d43e2" providerId="AD" clId="Web-{9BD28D3A-BDEF-483E-9B86-F84938C0EDF4}" dt="2021-04-04T18:50:56.212" v="9" actId="20577"/>
          <ac:spMkLst>
            <pc:docMk/>
            <pc:sldMk cId="2856875668" sldId="265"/>
            <ac:spMk id="3" creationId="{BB9D6004-FBFB-4C33-9AEA-BFE1C75E27C1}"/>
          </ac:spMkLst>
        </pc:spChg>
        <pc:spChg chg="add del mod">
          <ac:chgData name="Magdalena Žáčková" userId="S::magdalena.zackova@zsmohylova.cz::d1dddcf7-edbb-40d1-904e-4526266d43e2" providerId="AD" clId="Web-{9BD28D3A-BDEF-483E-9B86-F84938C0EDF4}" dt="2021-04-04T18:58:42.174" v="24"/>
          <ac:spMkLst>
            <pc:docMk/>
            <pc:sldMk cId="2856875668" sldId="265"/>
            <ac:spMk id="4" creationId="{2E4CCDCD-59E6-4DF7-92D1-B7D012C69FD0}"/>
          </ac:spMkLst>
        </pc:spChg>
        <pc:picChg chg="add del mod ord">
          <ac:chgData name="Magdalena Žáčková" userId="S::magdalena.zackova@zsmohylova.cz::d1dddcf7-edbb-40d1-904e-4526266d43e2" providerId="AD" clId="Web-{9BD28D3A-BDEF-483E-9B86-F84938C0EDF4}" dt="2021-04-04T18:58:42.174" v="24"/>
          <ac:picMkLst>
            <pc:docMk/>
            <pc:sldMk cId="2856875668" sldId="265"/>
            <ac:picMk id="5" creationId="{9B13B9D3-B9B8-46FB-9A47-EDFC6F573B81}"/>
          </ac:picMkLst>
        </pc:picChg>
      </pc:sldChg>
    </pc:docChg>
  </pc:docChgLst>
  <pc:docChgLst>
    <pc:chgData name="Kristýna Hvězdová" userId="S::kristyna.hvezdova@zsmohylova.cz::4f264697-a815-47d1-a5d4-b1c7964eccfa" providerId="AD" clId="Web-{E7B050EB-65FC-4C35-A317-F701ACCEA4D2}"/>
    <pc:docChg chg="modSld">
      <pc:chgData name="Kristýna Hvězdová" userId="S::kristyna.hvezdova@zsmohylova.cz::4f264697-a815-47d1-a5d4-b1c7964eccfa" providerId="AD" clId="Web-{E7B050EB-65FC-4C35-A317-F701ACCEA4D2}" dt="2021-04-05T13:07:12.231" v="8" actId="1076"/>
      <pc:docMkLst>
        <pc:docMk/>
      </pc:docMkLst>
      <pc:sldChg chg="modSp">
        <pc:chgData name="Kristýna Hvězdová" userId="S::kristyna.hvezdova@zsmohylova.cz::4f264697-a815-47d1-a5d4-b1c7964eccfa" providerId="AD" clId="Web-{E7B050EB-65FC-4C35-A317-F701ACCEA4D2}" dt="2021-04-05T13:07:12.231" v="8" actId="1076"/>
        <pc:sldMkLst>
          <pc:docMk/>
          <pc:sldMk cId="867842831" sldId="266"/>
        </pc:sldMkLst>
        <pc:picChg chg="mod">
          <ac:chgData name="Kristýna Hvězdová" userId="S::kristyna.hvezdova@zsmohylova.cz::4f264697-a815-47d1-a5d4-b1c7964eccfa" providerId="AD" clId="Web-{E7B050EB-65FC-4C35-A317-F701ACCEA4D2}" dt="2021-04-05T13:07:12.231" v="8" actId="1076"/>
          <ac:picMkLst>
            <pc:docMk/>
            <pc:sldMk cId="867842831" sldId="266"/>
            <ac:picMk id="5" creationId="{9ED52F12-17E8-4008-B933-71099ADA1B78}"/>
          </ac:picMkLst>
        </pc:picChg>
        <pc:picChg chg="mod">
          <ac:chgData name="Kristýna Hvězdová" userId="S::kristyna.hvezdova@zsmohylova.cz::4f264697-a815-47d1-a5d4-b1c7964eccfa" providerId="AD" clId="Web-{E7B050EB-65FC-4C35-A317-F701ACCEA4D2}" dt="2021-04-05T13:06:26.012" v="6" actId="1076"/>
          <ac:picMkLst>
            <pc:docMk/>
            <pc:sldMk cId="867842831" sldId="266"/>
            <ac:picMk id="10" creationId="{BCF39139-BB41-445F-91D0-C935088A7FCB}"/>
          </ac:picMkLst>
        </pc:picChg>
        <pc:picChg chg="mod">
          <ac:chgData name="Kristýna Hvězdová" userId="S::kristyna.hvezdova@zsmohylova.cz::4f264697-a815-47d1-a5d4-b1c7964eccfa" providerId="AD" clId="Web-{E7B050EB-65FC-4C35-A317-F701ACCEA4D2}" dt="2021-04-05T13:06:07.542" v="5" actId="1076"/>
          <ac:picMkLst>
            <pc:docMk/>
            <pc:sldMk cId="867842831" sldId="266"/>
            <ac:picMk id="11" creationId="{E51CA3AE-E9FF-47F8-90FB-61F4A1F08DCA}"/>
          </ac:picMkLst>
        </pc:picChg>
        <pc:picChg chg="mod">
          <ac:chgData name="Kristýna Hvězdová" userId="S::kristyna.hvezdova@zsmohylova.cz::4f264697-a815-47d1-a5d4-b1c7964eccfa" providerId="AD" clId="Web-{E7B050EB-65FC-4C35-A317-F701ACCEA4D2}" dt="2021-04-05T13:06:32.340" v="7" actId="1076"/>
          <ac:picMkLst>
            <pc:docMk/>
            <pc:sldMk cId="867842831" sldId="266"/>
            <ac:picMk id="12" creationId="{7175855D-D9BD-46F4-822D-F46A5CEF59C0}"/>
          </ac:picMkLst>
        </pc:picChg>
        <pc:picChg chg="mod">
          <ac:chgData name="Kristýna Hvězdová" userId="S::kristyna.hvezdova@zsmohylova.cz::4f264697-a815-47d1-a5d4-b1c7964eccfa" providerId="AD" clId="Web-{E7B050EB-65FC-4C35-A317-F701ACCEA4D2}" dt="2021-04-05T13:05:53.589" v="3" actId="1076"/>
          <ac:picMkLst>
            <pc:docMk/>
            <pc:sldMk cId="867842831" sldId="266"/>
            <ac:picMk id="13" creationId="{B174DFE1-0206-4F02-B871-68F45579E3C3}"/>
          </ac:picMkLst>
        </pc:picChg>
        <pc:picChg chg="mod">
          <ac:chgData name="Kristýna Hvězdová" userId="S::kristyna.hvezdova@zsmohylova.cz::4f264697-a815-47d1-a5d4-b1c7964eccfa" providerId="AD" clId="Web-{E7B050EB-65FC-4C35-A317-F701ACCEA4D2}" dt="2021-04-05T13:05:50.792" v="2" actId="1076"/>
          <ac:picMkLst>
            <pc:docMk/>
            <pc:sldMk cId="867842831" sldId="266"/>
            <ac:picMk id="14" creationId="{9C32D997-1C18-4F1C-8B1A-91F3EA6D30F8}"/>
          </ac:picMkLst>
        </pc:picChg>
        <pc:picChg chg="mod">
          <ac:chgData name="Kristýna Hvězdová" userId="S::kristyna.hvezdova@zsmohylova.cz::4f264697-a815-47d1-a5d4-b1c7964eccfa" providerId="AD" clId="Web-{E7B050EB-65FC-4C35-A317-F701ACCEA4D2}" dt="2021-04-05T13:05:43.776" v="0" actId="1076"/>
          <ac:picMkLst>
            <pc:docMk/>
            <pc:sldMk cId="867842831" sldId="266"/>
            <ac:picMk id="20" creationId="{886241C0-070F-4781-8854-01B9DC6A3135}"/>
          </ac:picMkLst>
        </pc:picChg>
      </pc:sldChg>
    </pc:docChg>
  </pc:docChgLst>
  <pc:docChgLst>
    <pc:chgData name="Kristýna Hvězdová" userId="S::kristyna.hvezdova@zsmohylova.cz::4f264697-a815-47d1-a5d4-b1c7964eccfa" providerId="AD" clId="Web-{4516A366-F609-4644-ABD0-E478C0DD45F0}"/>
    <pc:docChg chg="modSld">
      <pc:chgData name="Kristýna Hvězdová" userId="S::kristyna.hvezdova@zsmohylova.cz::4f264697-a815-47d1-a5d4-b1c7964eccfa" providerId="AD" clId="Web-{4516A366-F609-4644-ABD0-E478C0DD45F0}" dt="2021-04-03T12:05:13.191" v="256" actId="1076"/>
      <pc:docMkLst>
        <pc:docMk/>
      </pc:docMkLst>
      <pc:sldChg chg="addSp delSp modSp">
        <pc:chgData name="Kristýna Hvězdová" userId="S::kristyna.hvezdova@zsmohylova.cz::4f264697-a815-47d1-a5d4-b1c7964eccfa" providerId="AD" clId="Web-{4516A366-F609-4644-ABD0-E478C0DD45F0}" dt="2021-04-03T12:05:13.191" v="256" actId="1076"/>
        <pc:sldMkLst>
          <pc:docMk/>
          <pc:sldMk cId="867842831" sldId="266"/>
        </pc:sldMkLst>
        <pc:spChg chg="mod">
          <ac:chgData name="Kristýna Hvězdová" userId="S::kristyna.hvezdova@zsmohylova.cz::4f264697-a815-47d1-a5d4-b1c7964eccfa" providerId="AD" clId="Web-{4516A366-F609-4644-ABD0-E478C0DD45F0}" dt="2021-04-03T05:54:01.690" v="5" actId="20577"/>
          <ac:spMkLst>
            <pc:docMk/>
            <pc:sldMk cId="867842831" sldId="266"/>
            <ac:spMk id="2" creationId="{98AA234E-A898-445B-83B2-64AD9DD1AA55}"/>
          </ac:spMkLst>
        </pc:spChg>
        <pc:spChg chg="del mod">
          <ac:chgData name="Kristýna Hvězdová" userId="S::kristyna.hvezdova@zsmohylova.cz::4f264697-a815-47d1-a5d4-b1c7964eccfa" providerId="AD" clId="Web-{4516A366-F609-4644-ABD0-E478C0DD45F0}" dt="2021-04-03T05:55:22.661" v="8"/>
          <ac:spMkLst>
            <pc:docMk/>
            <pc:sldMk cId="867842831" sldId="266"/>
            <ac:spMk id="3" creationId="{28FA7B50-5D77-4B87-879B-E16727C70F22}"/>
          </ac:spMkLst>
        </pc:spChg>
        <pc:spChg chg="del">
          <ac:chgData name="Kristýna Hvězdová" userId="S::kristyna.hvezdova@zsmohylova.cz::4f264697-a815-47d1-a5d4-b1c7964eccfa" providerId="AD" clId="Web-{4516A366-F609-4644-ABD0-E478C0DD45F0}" dt="2021-04-03T05:58:00.557" v="12"/>
          <ac:spMkLst>
            <pc:docMk/>
            <pc:sldMk cId="867842831" sldId="266"/>
            <ac:spMk id="4" creationId="{8AB6785C-3A1B-44B6-92DF-3C4A900DB4AB}"/>
          </ac:spMkLst>
        </pc:spChg>
        <pc:spChg chg="add mod">
          <ac:chgData name="Kristýna Hvězdová" userId="S::kristyna.hvezdova@zsmohylova.cz::4f264697-a815-47d1-a5d4-b1c7964eccfa" providerId="AD" clId="Web-{4516A366-F609-4644-ABD0-E478C0DD45F0}" dt="2021-04-03T06:22:42.096" v="128" actId="20577"/>
          <ac:spMkLst>
            <pc:docMk/>
            <pc:sldMk cId="867842831" sldId="266"/>
            <ac:spMk id="7" creationId="{23A977E0-8E1A-4460-9E42-974DA0A888E2}"/>
          </ac:spMkLst>
        </pc:spChg>
        <pc:spChg chg="add del mod">
          <ac:chgData name="Kristýna Hvězdová" userId="S::kristyna.hvezdova@zsmohylova.cz::4f264697-a815-47d1-a5d4-b1c7964eccfa" providerId="AD" clId="Web-{4516A366-F609-4644-ABD0-E478C0DD45F0}" dt="2021-04-03T06:19:23.466" v="95"/>
          <ac:spMkLst>
            <pc:docMk/>
            <pc:sldMk cId="867842831" sldId="266"/>
            <ac:spMk id="8" creationId="{275D142E-44E7-4115-8C6B-5F2AAC69467A}"/>
          </ac:spMkLst>
        </pc:spChg>
        <pc:spChg chg="add mod">
          <ac:chgData name="Kristýna Hvězdová" userId="S::kristyna.hvezdova@zsmohylova.cz::4f264697-a815-47d1-a5d4-b1c7964eccfa" providerId="AD" clId="Web-{4516A366-F609-4644-ABD0-E478C0DD45F0}" dt="2021-04-03T06:42:37.258" v="242" actId="1076"/>
          <ac:spMkLst>
            <pc:docMk/>
            <pc:sldMk cId="867842831" sldId="266"/>
            <ac:spMk id="9" creationId="{F2154055-986D-48CA-BA7A-525CDD66BD71}"/>
          </ac:spMkLst>
        </pc:spChg>
        <pc:spChg chg="add mod">
          <ac:chgData name="Kristýna Hvězdová" userId="S::kristyna.hvezdova@zsmohylova.cz::4f264697-a815-47d1-a5d4-b1c7964eccfa" providerId="AD" clId="Web-{4516A366-F609-4644-ABD0-E478C0DD45F0}" dt="2021-04-03T06:35:33.044" v="209" actId="20577"/>
          <ac:spMkLst>
            <pc:docMk/>
            <pc:sldMk cId="867842831" sldId="266"/>
            <ac:spMk id="15" creationId="{BAECBF13-B9A6-464B-9ACF-249991ED6064}"/>
          </ac:spMkLst>
        </pc:spChg>
        <pc:spChg chg="add mod">
          <ac:chgData name="Kristýna Hvězdová" userId="S::kristyna.hvezdova@zsmohylova.cz::4f264697-a815-47d1-a5d4-b1c7964eccfa" providerId="AD" clId="Web-{4516A366-F609-4644-ABD0-E478C0DD45F0}" dt="2021-04-03T12:05:00.501" v="254" actId="1076"/>
          <ac:spMkLst>
            <pc:docMk/>
            <pc:sldMk cId="867842831" sldId="266"/>
            <ac:spMk id="16" creationId="{1748990B-0DC8-4DB7-8C03-F8A2D07838A2}"/>
          </ac:spMkLst>
        </pc:spChg>
        <pc:spChg chg="add mod">
          <ac:chgData name="Kristýna Hvězdová" userId="S::kristyna.hvezdova@zsmohylova.cz::4f264697-a815-47d1-a5d4-b1c7964eccfa" providerId="AD" clId="Web-{4516A366-F609-4644-ABD0-E478C0DD45F0}" dt="2021-04-03T12:05:13.191" v="256" actId="1076"/>
          <ac:spMkLst>
            <pc:docMk/>
            <pc:sldMk cId="867842831" sldId="266"/>
            <ac:spMk id="17" creationId="{32BA4E71-C05A-4C86-AE44-BCA7CCCE8964}"/>
          </ac:spMkLst>
        </pc:spChg>
        <pc:spChg chg="add mod">
          <ac:chgData name="Kristýna Hvězdová" userId="S::kristyna.hvezdova@zsmohylova.cz::4f264697-a815-47d1-a5d4-b1c7964eccfa" providerId="AD" clId="Web-{4516A366-F609-4644-ABD0-E478C0DD45F0}" dt="2021-04-03T06:40:05.832" v="233" actId="20577"/>
          <ac:spMkLst>
            <pc:docMk/>
            <pc:sldMk cId="867842831" sldId="266"/>
            <ac:spMk id="18" creationId="{D6E09EE9-7F45-4DAA-A181-5AA2125DD7F0}"/>
          </ac:spMkLst>
        </pc:spChg>
        <pc:spChg chg="add mod">
          <ac:chgData name="Kristýna Hvězdová" userId="S::kristyna.hvezdova@zsmohylova.cz::4f264697-a815-47d1-a5d4-b1c7964eccfa" providerId="AD" clId="Web-{4516A366-F609-4644-ABD0-E478C0DD45F0}" dt="2021-04-03T06:37:40.157" v="230" actId="20577"/>
          <ac:spMkLst>
            <pc:docMk/>
            <pc:sldMk cId="867842831" sldId="266"/>
            <ac:spMk id="19" creationId="{EE2DAA1E-A082-4019-AA44-9E2953A08441}"/>
          </ac:spMkLst>
        </pc:spChg>
        <pc:spChg chg="add del mod">
          <ac:chgData name="Kristýna Hvězdová" userId="S::kristyna.hvezdova@zsmohylova.cz::4f264697-a815-47d1-a5d4-b1c7964eccfa" providerId="AD" clId="Web-{4516A366-F609-4644-ABD0-E478C0DD45F0}" dt="2021-04-03T06:41:07.818" v="241"/>
          <ac:spMkLst>
            <pc:docMk/>
            <pc:sldMk cId="867842831" sldId="266"/>
            <ac:spMk id="22" creationId="{D202EF7C-D2AC-4DE6-93CC-E80BC54F7EF1}"/>
          </ac:spMkLst>
        </pc:spChg>
        <pc:picChg chg="add mod ord">
          <ac:chgData name="Kristýna Hvězdová" userId="S::kristyna.hvezdova@zsmohylova.cz::4f264697-a815-47d1-a5d4-b1c7964eccfa" providerId="AD" clId="Web-{4516A366-F609-4644-ABD0-E478C0DD45F0}" dt="2021-04-03T06:41:02.880" v="240" actId="1076"/>
          <ac:picMkLst>
            <pc:docMk/>
            <pc:sldMk cId="867842831" sldId="266"/>
            <ac:picMk id="5" creationId="{9ED52F12-17E8-4008-B933-71099ADA1B78}"/>
          </ac:picMkLst>
        </pc:picChg>
        <pc:picChg chg="add del mod ord">
          <ac:chgData name="Kristýna Hvězdová" userId="S::kristyna.hvezdova@zsmohylova.cz::4f264697-a815-47d1-a5d4-b1c7964eccfa" providerId="AD" clId="Web-{4516A366-F609-4644-ABD0-E478C0DD45F0}" dt="2021-04-03T06:40:47.630" v="236"/>
          <ac:picMkLst>
            <pc:docMk/>
            <pc:sldMk cId="867842831" sldId="266"/>
            <ac:picMk id="6" creationId="{702C4074-DC2C-4FA6-BA00-7BDD67CD4553}"/>
          </ac:picMkLst>
        </pc:picChg>
        <pc:picChg chg="add mod">
          <ac:chgData name="Kristýna Hvězdová" userId="S::kristyna.hvezdova@zsmohylova.cz::4f264697-a815-47d1-a5d4-b1c7964eccfa" providerId="AD" clId="Web-{4516A366-F609-4644-ABD0-E478C0DD45F0}" dt="2021-04-03T12:04:18.981" v="247" actId="1076"/>
          <ac:picMkLst>
            <pc:docMk/>
            <pc:sldMk cId="867842831" sldId="266"/>
            <ac:picMk id="10" creationId="{BCF39139-BB41-445F-91D0-C935088A7FCB}"/>
          </ac:picMkLst>
        </pc:picChg>
        <pc:picChg chg="add mod">
          <ac:chgData name="Kristýna Hvězdová" userId="S::kristyna.hvezdova@zsmohylova.cz::4f264697-a815-47d1-a5d4-b1c7964eccfa" providerId="AD" clId="Web-{4516A366-F609-4644-ABD0-E478C0DD45F0}" dt="2021-04-03T12:04:00.246" v="244" actId="14100"/>
          <ac:picMkLst>
            <pc:docMk/>
            <pc:sldMk cId="867842831" sldId="266"/>
            <ac:picMk id="11" creationId="{E51CA3AE-E9FF-47F8-90FB-61F4A1F08DCA}"/>
          </ac:picMkLst>
        </pc:picChg>
        <pc:picChg chg="add mod">
          <ac:chgData name="Kristýna Hvězdová" userId="S::kristyna.hvezdova@zsmohylova.cz::4f264697-a815-47d1-a5d4-b1c7964eccfa" providerId="AD" clId="Web-{4516A366-F609-4644-ABD0-E478C0DD45F0}" dt="2021-04-03T12:04:51.079" v="253" actId="14100"/>
          <ac:picMkLst>
            <pc:docMk/>
            <pc:sldMk cId="867842831" sldId="266"/>
            <ac:picMk id="12" creationId="{7175855D-D9BD-46F4-822D-F46A5CEF59C0}"/>
          </ac:picMkLst>
        </pc:picChg>
        <pc:picChg chg="add mod">
          <ac:chgData name="Kristýna Hvězdová" userId="S::kristyna.hvezdova@zsmohylova.cz::4f264697-a815-47d1-a5d4-b1c7964eccfa" providerId="AD" clId="Web-{4516A366-F609-4644-ABD0-E478C0DD45F0}" dt="2021-04-03T12:04:28.029" v="249" actId="1076"/>
          <ac:picMkLst>
            <pc:docMk/>
            <pc:sldMk cId="867842831" sldId="266"/>
            <ac:picMk id="13" creationId="{B174DFE1-0206-4F02-B871-68F45579E3C3}"/>
          </ac:picMkLst>
        </pc:picChg>
        <pc:picChg chg="add mod">
          <ac:chgData name="Kristýna Hvězdová" userId="S::kristyna.hvezdova@zsmohylova.cz::4f264697-a815-47d1-a5d4-b1c7964eccfa" providerId="AD" clId="Web-{4516A366-F609-4644-ABD0-E478C0DD45F0}" dt="2021-04-03T12:03:56.308" v="243" actId="14100"/>
          <ac:picMkLst>
            <pc:docMk/>
            <pc:sldMk cId="867842831" sldId="266"/>
            <ac:picMk id="14" creationId="{9C32D997-1C18-4F1C-8B1A-91F3EA6D30F8}"/>
          </ac:picMkLst>
        </pc:picChg>
        <pc:picChg chg="add mod">
          <ac:chgData name="Kristýna Hvězdová" userId="S::kristyna.hvezdova@zsmohylova.cz::4f264697-a815-47d1-a5d4-b1c7964eccfa" providerId="AD" clId="Web-{4516A366-F609-4644-ABD0-E478C0DD45F0}" dt="2021-04-03T06:40:59.177" v="239" actId="1076"/>
          <ac:picMkLst>
            <pc:docMk/>
            <pc:sldMk cId="867842831" sldId="266"/>
            <ac:picMk id="20" creationId="{886241C0-070F-4781-8854-01B9DC6A3135}"/>
          </ac:picMkLst>
        </pc:picChg>
      </pc:sldChg>
    </pc:docChg>
  </pc:docChgLst>
  <pc:docChgLst>
    <pc:chgData name="Martina Hanzalová" userId="3b573902-ade2-4a58-94ee-f786a9cc7b75" providerId="ADAL" clId="{21AFABFE-856E-4E09-92FD-C8E755FB0B29}"/>
    <pc:docChg chg="addSld modSld">
      <pc:chgData name="Martina Hanzalová" userId="3b573902-ade2-4a58-94ee-f786a9cc7b75" providerId="ADAL" clId="{21AFABFE-856E-4E09-92FD-C8E755FB0B29}" dt="2021-03-21T17:45:03.711" v="20" actId="680"/>
      <pc:docMkLst>
        <pc:docMk/>
      </pc:docMkLst>
      <pc:sldChg chg="addSp modSp modAnim">
        <pc:chgData name="Martina Hanzalová" userId="3b573902-ade2-4a58-94ee-f786a9cc7b75" providerId="ADAL" clId="{21AFABFE-856E-4E09-92FD-C8E755FB0B29}" dt="2021-03-21T17:40:55.451" v="17"/>
        <pc:sldMkLst>
          <pc:docMk/>
          <pc:sldMk cId="735855363" sldId="256"/>
        </pc:sldMkLst>
        <pc:spChg chg="mod">
          <ac:chgData name="Martina Hanzalová" userId="3b573902-ade2-4a58-94ee-f786a9cc7b75" providerId="ADAL" clId="{21AFABFE-856E-4E09-92FD-C8E755FB0B29}" dt="2021-03-21T17:35:31.576" v="16"/>
          <ac:spMkLst>
            <pc:docMk/>
            <pc:sldMk cId="735855363" sldId="256"/>
            <ac:spMk id="2" creationId="{962C8847-D960-4E93-B586-448C2D6F8045}"/>
          </ac:spMkLst>
        </pc:spChg>
        <pc:spChg chg="mod">
          <ac:chgData name="Martina Hanzalová" userId="3b573902-ade2-4a58-94ee-f786a9cc7b75" providerId="ADAL" clId="{21AFABFE-856E-4E09-92FD-C8E755FB0B29}" dt="2021-03-21T17:35:31.576" v="16"/>
          <ac:spMkLst>
            <pc:docMk/>
            <pc:sldMk cId="735855363" sldId="256"/>
            <ac:spMk id="3" creationId="{9139070F-A834-4847-9562-9153B116FB32}"/>
          </ac:spMkLst>
        </pc:spChg>
        <pc:picChg chg="add mod">
          <ac:chgData name="Martina Hanzalová" userId="3b573902-ade2-4a58-94ee-f786a9cc7b75" providerId="ADAL" clId="{21AFABFE-856E-4E09-92FD-C8E755FB0B29}" dt="2021-03-21T17:40:55.451" v="17"/>
          <ac:picMkLst>
            <pc:docMk/>
            <pc:sldMk cId="735855363" sldId="256"/>
            <ac:picMk id="4" creationId="{0F98D437-474F-426F-B2C7-73EC705D8C51}"/>
          </ac:picMkLst>
        </pc:picChg>
      </pc:sldChg>
      <pc:sldChg chg="modSp mod">
        <pc:chgData name="Martina Hanzalová" userId="3b573902-ade2-4a58-94ee-f786a9cc7b75" providerId="ADAL" clId="{21AFABFE-856E-4E09-92FD-C8E755FB0B29}" dt="2021-03-21T17:35:31.576" v="16"/>
        <pc:sldMkLst>
          <pc:docMk/>
          <pc:sldMk cId="4061698677" sldId="257"/>
        </pc:sldMkLst>
        <pc:spChg chg="mod">
          <ac:chgData name="Martina Hanzalová" userId="3b573902-ade2-4a58-94ee-f786a9cc7b75" providerId="ADAL" clId="{21AFABFE-856E-4E09-92FD-C8E755FB0B29}" dt="2021-03-21T17:35:31.576" v="16"/>
          <ac:spMkLst>
            <pc:docMk/>
            <pc:sldMk cId="4061698677" sldId="257"/>
            <ac:spMk id="2" creationId="{FC9724E1-1E19-479F-B3E1-B6A2C0770108}"/>
          </ac:spMkLst>
        </pc:spChg>
        <pc:spChg chg="mod">
          <ac:chgData name="Martina Hanzalová" userId="3b573902-ade2-4a58-94ee-f786a9cc7b75" providerId="ADAL" clId="{21AFABFE-856E-4E09-92FD-C8E755FB0B29}" dt="2021-03-21T17:34:54.122" v="13" actId="20577"/>
          <ac:spMkLst>
            <pc:docMk/>
            <pc:sldMk cId="4061698677" sldId="257"/>
            <ac:spMk id="27" creationId="{D0700F79-8F72-4D49-8F71-EE8ECAE34E33}"/>
          </ac:spMkLst>
        </pc:spChg>
        <pc:picChg chg="mod">
          <ac:chgData name="Martina Hanzalová" userId="3b573902-ade2-4a58-94ee-f786a9cc7b75" providerId="ADAL" clId="{21AFABFE-856E-4E09-92FD-C8E755FB0B29}" dt="2021-03-21T17:35:11.348" v="15" actId="1076"/>
          <ac:picMkLst>
            <pc:docMk/>
            <pc:sldMk cId="4061698677" sldId="257"/>
            <ac:picMk id="1028" creationId="{2D6AB9EC-0AF0-4B35-A179-A5D0E77122C4}"/>
          </ac:picMkLst>
        </pc:picChg>
      </pc:sldChg>
      <pc:sldChg chg="modSp mod">
        <pc:chgData name="Martina Hanzalová" userId="3b573902-ade2-4a58-94ee-f786a9cc7b75" providerId="ADAL" clId="{21AFABFE-856E-4E09-92FD-C8E755FB0B29}" dt="2021-03-21T17:35:31.576" v="16"/>
        <pc:sldMkLst>
          <pc:docMk/>
          <pc:sldMk cId="1554937699" sldId="258"/>
        </pc:sldMkLst>
        <pc:spChg chg="mod">
          <ac:chgData name="Martina Hanzalová" userId="3b573902-ade2-4a58-94ee-f786a9cc7b75" providerId="ADAL" clId="{21AFABFE-856E-4E09-92FD-C8E755FB0B29}" dt="2021-03-21T17:35:31.576" v="16"/>
          <ac:spMkLst>
            <pc:docMk/>
            <pc:sldMk cId="1554937699" sldId="258"/>
            <ac:spMk id="2" creationId="{F895EDE2-E3EB-4264-9ABB-3D5A4787C5E3}"/>
          </ac:spMkLst>
        </pc:spChg>
        <pc:spChg chg="mod">
          <ac:chgData name="Martina Hanzalová" userId="3b573902-ade2-4a58-94ee-f786a9cc7b75" providerId="ADAL" clId="{21AFABFE-856E-4E09-92FD-C8E755FB0B29}" dt="2021-03-21T17:33:54.284" v="1" actId="14100"/>
          <ac:spMkLst>
            <pc:docMk/>
            <pc:sldMk cId="1554937699" sldId="258"/>
            <ac:spMk id="3" creationId="{4CBB7F3C-D809-473B-B256-90DCAB55C57D}"/>
          </ac:spMkLst>
        </pc:spChg>
      </pc:sldChg>
      <pc:sldChg chg="new">
        <pc:chgData name="Martina Hanzalová" userId="3b573902-ade2-4a58-94ee-f786a9cc7b75" providerId="ADAL" clId="{21AFABFE-856E-4E09-92FD-C8E755FB0B29}" dt="2021-03-21T17:42:26.418" v="18" actId="680"/>
        <pc:sldMkLst>
          <pc:docMk/>
          <pc:sldMk cId="1524808625" sldId="259"/>
        </pc:sldMkLst>
      </pc:sldChg>
      <pc:sldChg chg="new">
        <pc:chgData name="Martina Hanzalová" userId="3b573902-ade2-4a58-94ee-f786a9cc7b75" providerId="ADAL" clId="{21AFABFE-856E-4E09-92FD-C8E755FB0B29}" dt="2021-03-21T17:44:42.982" v="19" actId="680"/>
        <pc:sldMkLst>
          <pc:docMk/>
          <pc:sldMk cId="2091250990" sldId="260"/>
        </pc:sldMkLst>
      </pc:sldChg>
      <pc:sldChg chg="new">
        <pc:chgData name="Martina Hanzalová" userId="3b573902-ade2-4a58-94ee-f786a9cc7b75" providerId="ADAL" clId="{21AFABFE-856E-4E09-92FD-C8E755FB0B29}" dt="2021-03-21T17:45:03.711" v="20" actId="680"/>
        <pc:sldMkLst>
          <pc:docMk/>
          <pc:sldMk cId="1298445" sldId="261"/>
        </pc:sldMkLst>
      </pc:sldChg>
    </pc:docChg>
  </pc:docChgLst>
  <pc:docChgLst>
    <pc:chgData name="Zuzana Jarošová" userId="S::zuzana.jarosova@zsmohylova.cz::11842ee7-399b-4cf1-9002-1c2874cbde22" providerId="AD" clId="Web-{0AF4385E-C019-44F6-A225-D5522B4A382E}"/>
    <pc:docChg chg="modSld">
      <pc:chgData name="Zuzana Jarošová" userId="S::zuzana.jarosova@zsmohylova.cz::11842ee7-399b-4cf1-9002-1c2874cbde22" providerId="AD" clId="Web-{0AF4385E-C019-44F6-A225-D5522B4A382E}" dt="2021-04-06T06:25:49.725" v="257" actId="1076"/>
      <pc:docMkLst>
        <pc:docMk/>
      </pc:docMkLst>
      <pc:sldChg chg="addSp modSp">
        <pc:chgData name="Zuzana Jarošová" userId="S::zuzana.jarosova@zsmohylova.cz::11842ee7-399b-4cf1-9002-1c2874cbde22" providerId="AD" clId="Web-{0AF4385E-C019-44F6-A225-D5522B4A382E}" dt="2021-04-06T06:25:49.725" v="257" actId="1076"/>
        <pc:sldMkLst>
          <pc:docMk/>
          <pc:sldMk cId="1775381006" sldId="267"/>
        </pc:sldMkLst>
        <pc:spChg chg="mod">
          <ac:chgData name="Zuzana Jarošová" userId="S::zuzana.jarosova@zsmohylova.cz::11842ee7-399b-4cf1-9002-1c2874cbde22" providerId="AD" clId="Web-{0AF4385E-C019-44F6-A225-D5522B4A382E}" dt="2021-04-06T06:08:15.424" v="15" actId="20577"/>
          <ac:spMkLst>
            <pc:docMk/>
            <pc:sldMk cId="1775381006" sldId="267"/>
            <ac:spMk id="2" creationId="{D6C11AB2-7942-4075-AA35-B154F83482E4}"/>
          </ac:spMkLst>
        </pc:spChg>
        <pc:spChg chg="mod">
          <ac:chgData name="Zuzana Jarošová" userId="S::zuzana.jarosova@zsmohylova.cz::11842ee7-399b-4cf1-9002-1c2874cbde22" providerId="AD" clId="Web-{0AF4385E-C019-44F6-A225-D5522B4A382E}" dt="2021-04-06T06:25:40.100" v="256" actId="14100"/>
          <ac:spMkLst>
            <pc:docMk/>
            <pc:sldMk cId="1775381006" sldId="267"/>
            <ac:spMk id="4" creationId="{D3183A3B-074A-4616-AF9A-098DBE41B28A}"/>
          </ac:spMkLst>
        </pc:spChg>
        <pc:graphicFrameChg chg="mod">
          <ac:chgData name="Zuzana Jarošová" userId="S::zuzana.jarosova@zsmohylova.cz::11842ee7-399b-4cf1-9002-1c2874cbde22" providerId="AD" clId="Web-{0AF4385E-C019-44F6-A225-D5522B4A382E}" dt="2021-04-06T06:09:49.051" v="23" actId="1076"/>
          <ac:graphicFrameMkLst>
            <pc:docMk/>
            <pc:sldMk cId="1775381006" sldId="267"/>
            <ac:graphicFrameMk id="5" creationId="{3946FB20-1270-47BE-8185-5D1E85AC7C47}"/>
          </ac:graphicFrameMkLst>
        </pc:graphicFrameChg>
        <pc:picChg chg="add mod">
          <ac:chgData name="Zuzana Jarošová" userId="S::zuzana.jarosova@zsmohylova.cz::11842ee7-399b-4cf1-9002-1c2874cbde22" providerId="AD" clId="Web-{0AF4385E-C019-44F6-A225-D5522B4A382E}" dt="2021-04-06T06:25:49.725" v="257" actId="1076"/>
          <ac:picMkLst>
            <pc:docMk/>
            <pc:sldMk cId="1775381006" sldId="267"/>
            <ac:picMk id="78" creationId="{D6C43D4C-DB88-4584-84CF-1E451E18E072}"/>
          </ac:picMkLst>
        </pc:picChg>
      </pc:sldChg>
    </pc:docChg>
  </pc:docChgLst>
  <pc:docChgLst>
    <pc:chgData clId="Web-{EF2F1BA4-A0FE-44D8-9437-0492DF712CDB}"/>
    <pc:docChg chg="modSld">
      <pc:chgData name="" userId="" providerId="" clId="Web-{EF2F1BA4-A0FE-44D8-9437-0492DF712CDB}" dt="2021-04-06T07:02:33.488" v="13" actId="20577"/>
      <pc:docMkLst>
        <pc:docMk/>
      </pc:docMkLst>
      <pc:sldChg chg="modSp">
        <pc:chgData name="" userId="" providerId="" clId="Web-{EF2F1BA4-A0FE-44D8-9437-0492DF712CDB}" dt="2021-04-06T07:02:33.488" v="13" actId="20577"/>
        <pc:sldMkLst>
          <pc:docMk/>
          <pc:sldMk cId="4061698677" sldId="257"/>
        </pc:sldMkLst>
        <pc:spChg chg="mod">
          <ac:chgData name="" userId="" providerId="" clId="Web-{EF2F1BA4-A0FE-44D8-9437-0492DF712CDB}" dt="2021-04-06T07:02:33.488" v="13" actId="20577"/>
          <ac:spMkLst>
            <pc:docMk/>
            <pc:sldMk cId="4061698677" sldId="257"/>
            <ac:spMk id="27" creationId="{D0700F79-8F72-4D49-8F71-EE8ECAE34E33}"/>
          </ac:spMkLst>
        </pc:spChg>
      </pc:sldChg>
    </pc:docChg>
  </pc:docChgLst>
  <pc:docChgLst>
    <pc:chgData name="Kristýna Hvězdová" userId="S::kristyna.hvezdova@zsmohylova.cz::4f264697-a815-47d1-a5d4-b1c7964eccfa" providerId="AD" clId="Web-{8565BA39-E7AA-42E6-9481-4FF881AC1FDA}"/>
    <pc:docChg chg="modSld">
      <pc:chgData name="Kristýna Hvězdová" userId="S::kristyna.hvezdova@zsmohylova.cz::4f264697-a815-47d1-a5d4-b1c7964eccfa" providerId="AD" clId="Web-{8565BA39-E7AA-42E6-9481-4FF881AC1FDA}" dt="2021-04-03T12:11:57.925" v="29" actId="1076"/>
      <pc:docMkLst>
        <pc:docMk/>
      </pc:docMkLst>
      <pc:sldChg chg="modSp">
        <pc:chgData name="Kristýna Hvězdová" userId="S::kristyna.hvezdova@zsmohylova.cz::4f264697-a815-47d1-a5d4-b1c7964eccfa" providerId="AD" clId="Web-{8565BA39-E7AA-42E6-9481-4FF881AC1FDA}" dt="2021-04-03T12:11:57.925" v="29" actId="1076"/>
        <pc:sldMkLst>
          <pc:docMk/>
          <pc:sldMk cId="867842831" sldId="266"/>
        </pc:sldMkLst>
        <pc:spChg chg="mod">
          <ac:chgData name="Kristýna Hvězdová" userId="S::kristyna.hvezdova@zsmohylova.cz::4f264697-a815-47d1-a5d4-b1c7964eccfa" providerId="AD" clId="Web-{8565BA39-E7AA-42E6-9481-4FF881AC1FDA}" dt="2021-04-03T12:08:32.091" v="2" actId="14100"/>
          <ac:spMkLst>
            <pc:docMk/>
            <pc:sldMk cId="867842831" sldId="266"/>
            <ac:spMk id="9" creationId="{F2154055-986D-48CA-BA7A-525CDD66BD71}"/>
          </ac:spMkLst>
        </pc:spChg>
        <pc:spChg chg="mod">
          <ac:chgData name="Kristýna Hvězdová" userId="S::kristyna.hvezdova@zsmohylova.cz::4f264697-a815-47d1-a5d4-b1c7964eccfa" providerId="AD" clId="Web-{8565BA39-E7AA-42E6-9481-4FF881AC1FDA}" dt="2021-04-03T12:11:57.925" v="29" actId="1076"/>
          <ac:spMkLst>
            <pc:docMk/>
            <pc:sldMk cId="867842831" sldId="266"/>
            <ac:spMk id="15" creationId="{BAECBF13-B9A6-464B-9ACF-249991ED6064}"/>
          </ac:spMkLst>
        </pc:spChg>
        <pc:spChg chg="mod">
          <ac:chgData name="Kristýna Hvězdová" userId="S::kristyna.hvezdova@zsmohylova.cz::4f264697-a815-47d1-a5d4-b1c7964eccfa" providerId="AD" clId="Web-{8565BA39-E7AA-42E6-9481-4FF881AC1FDA}" dt="2021-04-03T12:11:32.721" v="26" actId="1076"/>
          <ac:spMkLst>
            <pc:docMk/>
            <pc:sldMk cId="867842831" sldId="266"/>
            <ac:spMk id="16" creationId="{1748990B-0DC8-4DB7-8C03-F8A2D07838A2}"/>
          </ac:spMkLst>
        </pc:spChg>
        <pc:spChg chg="mod">
          <ac:chgData name="Kristýna Hvězdová" userId="S::kristyna.hvezdova@zsmohylova.cz::4f264697-a815-47d1-a5d4-b1c7964eccfa" providerId="AD" clId="Web-{8565BA39-E7AA-42E6-9481-4FF881AC1FDA}" dt="2021-04-03T12:11:47.503" v="28" actId="1076"/>
          <ac:spMkLst>
            <pc:docMk/>
            <pc:sldMk cId="867842831" sldId="266"/>
            <ac:spMk id="17" creationId="{32BA4E71-C05A-4C86-AE44-BCA7CCCE8964}"/>
          </ac:spMkLst>
        </pc:spChg>
        <pc:spChg chg="mod">
          <ac:chgData name="Kristýna Hvězdová" userId="S::kristyna.hvezdova@zsmohylova.cz::4f264697-a815-47d1-a5d4-b1c7964eccfa" providerId="AD" clId="Web-{8565BA39-E7AA-42E6-9481-4FF881AC1FDA}" dt="2021-04-03T12:11:37.518" v="27" actId="1076"/>
          <ac:spMkLst>
            <pc:docMk/>
            <pc:sldMk cId="867842831" sldId="266"/>
            <ac:spMk id="18" creationId="{D6E09EE9-7F45-4DAA-A181-5AA2125DD7F0}"/>
          </ac:spMkLst>
        </pc:spChg>
        <pc:spChg chg="mod">
          <ac:chgData name="Kristýna Hvězdová" userId="S::kristyna.hvezdova@zsmohylova.cz::4f264697-a815-47d1-a5d4-b1c7964eccfa" providerId="AD" clId="Web-{8565BA39-E7AA-42E6-9481-4FF881AC1FDA}" dt="2021-04-03T12:11:00.939" v="22" actId="1076"/>
          <ac:spMkLst>
            <pc:docMk/>
            <pc:sldMk cId="867842831" sldId="266"/>
            <ac:spMk id="19" creationId="{EE2DAA1E-A082-4019-AA44-9E2953A08441}"/>
          </ac:spMkLst>
        </pc:spChg>
        <pc:picChg chg="mod">
          <ac:chgData name="Kristýna Hvězdová" userId="S::kristyna.hvezdova@zsmohylova.cz::4f264697-a815-47d1-a5d4-b1c7964eccfa" providerId="AD" clId="Web-{8565BA39-E7AA-42E6-9481-4FF881AC1FDA}" dt="2021-04-03T12:09:24.530" v="8" actId="14100"/>
          <ac:picMkLst>
            <pc:docMk/>
            <pc:sldMk cId="867842831" sldId="266"/>
            <ac:picMk id="5" creationId="{9ED52F12-17E8-4008-B933-71099ADA1B78}"/>
          </ac:picMkLst>
        </pc:picChg>
        <pc:picChg chg="mod">
          <ac:chgData name="Kristýna Hvězdová" userId="S::kristyna.hvezdova@zsmohylova.cz::4f264697-a815-47d1-a5d4-b1c7964eccfa" providerId="AD" clId="Web-{8565BA39-E7AA-42E6-9481-4FF881AC1FDA}" dt="2021-04-03T12:11:14.533" v="24" actId="1076"/>
          <ac:picMkLst>
            <pc:docMk/>
            <pc:sldMk cId="867842831" sldId="266"/>
            <ac:picMk id="10" creationId="{BCF39139-BB41-445F-91D0-C935088A7FCB}"/>
          </ac:picMkLst>
        </pc:picChg>
        <pc:picChg chg="mod">
          <ac:chgData name="Kristýna Hvězdová" userId="S::kristyna.hvezdova@zsmohylova.cz::4f264697-a815-47d1-a5d4-b1c7964eccfa" providerId="AD" clId="Web-{8565BA39-E7AA-42E6-9481-4FF881AC1FDA}" dt="2021-04-03T12:10:21.500" v="16" actId="1076"/>
          <ac:picMkLst>
            <pc:docMk/>
            <pc:sldMk cId="867842831" sldId="266"/>
            <ac:picMk id="11" creationId="{E51CA3AE-E9FF-47F8-90FB-61F4A1F08DCA}"/>
          </ac:picMkLst>
        </pc:picChg>
        <pc:picChg chg="mod">
          <ac:chgData name="Kristýna Hvězdová" userId="S::kristyna.hvezdova@zsmohylova.cz::4f264697-a815-47d1-a5d4-b1c7964eccfa" providerId="AD" clId="Web-{8565BA39-E7AA-42E6-9481-4FF881AC1FDA}" dt="2021-04-03T12:10:00.187" v="14" actId="1076"/>
          <ac:picMkLst>
            <pc:docMk/>
            <pc:sldMk cId="867842831" sldId="266"/>
            <ac:picMk id="12" creationId="{7175855D-D9BD-46F4-822D-F46A5CEF59C0}"/>
          </ac:picMkLst>
        </pc:picChg>
        <pc:picChg chg="mod">
          <ac:chgData name="Kristýna Hvězdová" userId="S::kristyna.hvezdova@zsmohylova.cz::4f264697-a815-47d1-a5d4-b1c7964eccfa" providerId="AD" clId="Web-{8565BA39-E7AA-42E6-9481-4FF881AC1FDA}" dt="2021-04-03T12:09:43.828" v="12" actId="1076"/>
          <ac:picMkLst>
            <pc:docMk/>
            <pc:sldMk cId="867842831" sldId="266"/>
            <ac:picMk id="13" creationId="{B174DFE1-0206-4F02-B871-68F45579E3C3}"/>
          </ac:picMkLst>
        </pc:picChg>
        <pc:picChg chg="mod">
          <ac:chgData name="Kristýna Hvězdová" userId="S::kristyna.hvezdova@zsmohylova.cz::4f264697-a815-47d1-a5d4-b1c7964eccfa" providerId="AD" clId="Web-{8565BA39-E7AA-42E6-9481-4FF881AC1FDA}" dt="2021-04-03T12:09:29.280" v="9" actId="14100"/>
          <ac:picMkLst>
            <pc:docMk/>
            <pc:sldMk cId="867842831" sldId="266"/>
            <ac:picMk id="14" creationId="{9C32D997-1C18-4F1C-8B1A-91F3EA6D30F8}"/>
          </ac:picMkLst>
        </pc:picChg>
        <pc:picChg chg="mod">
          <ac:chgData name="Kristýna Hvězdová" userId="S::kristyna.hvezdova@zsmohylova.cz::4f264697-a815-47d1-a5d4-b1c7964eccfa" providerId="AD" clId="Web-{8565BA39-E7AA-42E6-9481-4FF881AC1FDA}" dt="2021-04-03T12:08:58.529" v="3" actId="14100"/>
          <ac:picMkLst>
            <pc:docMk/>
            <pc:sldMk cId="867842831" sldId="266"/>
            <ac:picMk id="20" creationId="{886241C0-070F-4781-8854-01B9DC6A3135}"/>
          </ac:picMkLst>
        </pc:picChg>
      </pc:sldChg>
    </pc:docChg>
  </pc:docChgLst>
  <pc:docChgLst>
    <pc:chgData name="Kristýna Hvězdová" userId="S::kristyna.hvezdova@zsmohylova.cz::4f264697-a815-47d1-a5d4-b1c7964eccfa" providerId="AD" clId="Web-{7F5E68C7-DF86-40FF-B73C-A13AF9C16242}"/>
    <pc:docChg chg="modSld">
      <pc:chgData name="Kristýna Hvězdová" userId="S::kristyna.hvezdova@zsmohylova.cz::4f264697-a815-47d1-a5d4-b1c7964eccfa" providerId="AD" clId="Web-{7F5E68C7-DF86-40FF-B73C-A13AF9C16242}" dt="2021-04-07T05:00:04.344" v="92" actId="20577"/>
      <pc:docMkLst>
        <pc:docMk/>
      </pc:docMkLst>
      <pc:sldChg chg="addSp modSp">
        <pc:chgData name="Kristýna Hvězdová" userId="S::kristyna.hvezdova@zsmohylova.cz::4f264697-a815-47d1-a5d4-b1c7964eccfa" providerId="AD" clId="Web-{7F5E68C7-DF86-40FF-B73C-A13AF9C16242}" dt="2021-04-07T05:00:04.344" v="92" actId="20577"/>
        <pc:sldMkLst>
          <pc:docMk/>
          <pc:sldMk cId="867842831" sldId="266"/>
        </pc:sldMkLst>
        <pc:spChg chg="mod">
          <ac:chgData name="Kristýna Hvězdová" userId="S::kristyna.hvezdova@zsmohylova.cz::4f264697-a815-47d1-a5d4-b1c7964eccfa" providerId="AD" clId="Web-{7F5E68C7-DF86-40FF-B73C-A13AF9C16242}" dt="2021-04-07T04:58:59.639" v="84" actId="20577"/>
          <ac:spMkLst>
            <pc:docMk/>
            <pc:sldMk cId="867842831" sldId="266"/>
            <ac:spMk id="2" creationId="{98AA234E-A898-445B-83B2-64AD9DD1AA55}"/>
          </ac:spMkLst>
        </pc:spChg>
        <pc:spChg chg="add mod">
          <ac:chgData name="Kristýna Hvězdová" userId="S::kristyna.hvezdova@zsmohylova.cz::4f264697-a815-47d1-a5d4-b1c7964eccfa" providerId="AD" clId="Web-{7F5E68C7-DF86-40FF-B73C-A13AF9C16242}" dt="2021-04-07T04:57:04.824" v="72" actId="20577"/>
          <ac:spMkLst>
            <pc:docMk/>
            <pc:sldMk cId="867842831" sldId="266"/>
            <ac:spMk id="3" creationId="{85106400-FD92-4153-8284-1EAD86A78F87}"/>
          </ac:spMkLst>
        </pc:spChg>
        <pc:spChg chg="mod">
          <ac:chgData name="Kristýna Hvězdová" userId="S::kristyna.hvezdova@zsmohylova.cz::4f264697-a815-47d1-a5d4-b1c7964eccfa" providerId="AD" clId="Web-{7F5E68C7-DF86-40FF-B73C-A13AF9C16242}" dt="2021-04-07T05:00:04.344" v="92" actId="20577"/>
          <ac:spMkLst>
            <pc:docMk/>
            <pc:sldMk cId="867842831" sldId="266"/>
            <ac:spMk id="9" creationId="{F2154055-986D-48CA-BA7A-525CDD66BD71}"/>
          </ac:spMkLst>
        </pc:spChg>
        <pc:picChg chg="mod">
          <ac:chgData name="Kristýna Hvězdová" userId="S::kristyna.hvezdova@zsmohylova.cz::4f264697-a815-47d1-a5d4-b1c7964eccfa" providerId="AD" clId="Web-{7F5E68C7-DF86-40FF-B73C-A13AF9C16242}" dt="2021-04-07T04:57:50.263" v="80" actId="14100"/>
          <ac:picMkLst>
            <pc:docMk/>
            <pc:sldMk cId="867842831" sldId="266"/>
            <ac:picMk id="5" creationId="{9ED52F12-17E8-4008-B933-71099ADA1B78}"/>
          </ac:picMkLst>
        </pc:picChg>
        <pc:picChg chg="mod">
          <ac:chgData name="Kristýna Hvězdová" userId="S::kristyna.hvezdova@zsmohylova.cz::4f264697-a815-47d1-a5d4-b1c7964eccfa" providerId="AD" clId="Web-{7F5E68C7-DF86-40FF-B73C-A13AF9C16242}" dt="2021-04-07T04:57:08.731" v="74" actId="14100"/>
          <ac:picMkLst>
            <pc:docMk/>
            <pc:sldMk cId="867842831" sldId="266"/>
            <ac:picMk id="20" creationId="{886241C0-070F-4781-8854-01B9DC6A3135}"/>
          </ac:picMkLst>
        </pc:picChg>
      </pc:sldChg>
    </pc:docChg>
  </pc:docChgLst>
  <pc:docChgLst>
    <pc:chgData name="Petr Váchal" userId="S::petr.vachal@zsmohylova.cz::8d3a896d-1b46-42d3-b3f3-6062e5f37418" providerId="AD" clId="Web-{FF1A6247-95F0-4FFB-87E7-7D074B0D637F}"/>
    <pc:docChg chg="addSld">
      <pc:chgData name="Petr Váchal" userId="S::petr.vachal@zsmohylova.cz::8d3a896d-1b46-42d3-b3f3-6062e5f37418" providerId="AD" clId="Web-{FF1A6247-95F0-4FFB-87E7-7D074B0D637F}" dt="2021-03-29T09:23:09.525" v="7"/>
      <pc:docMkLst>
        <pc:docMk/>
      </pc:docMkLst>
      <pc:sldChg chg="new">
        <pc:chgData name="Petr Váchal" userId="S::petr.vachal@zsmohylova.cz::8d3a896d-1b46-42d3-b3f3-6062e5f37418" providerId="AD" clId="Web-{FF1A6247-95F0-4FFB-87E7-7D074B0D637F}" dt="2021-03-29T09:23:01.900" v="0"/>
        <pc:sldMkLst>
          <pc:docMk/>
          <pc:sldMk cId="541342863" sldId="262"/>
        </pc:sldMkLst>
      </pc:sldChg>
      <pc:sldChg chg="new">
        <pc:chgData name="Petr Váchal" userId="S::petr.vachal@zsmohylova.cz::8d3a896d-1b46-42d3-b3f3-6062e5f37418" providerId="AD" clId="Web-{FF1A6247-95F0-4FFB-87E7-7D074B0D637F}" dt="2021-03-29T09:23:02.650" v="1"/>
        <pc:sldMkLst>
          <pc:docMk/>
          <pc:sldMk cId="2862874696" sldId="263"/>
        </pc:sldMkLst>
      </pc:sldChg>
      <pc:sldChg chg="new">
        <pc:chgData name="Petr Váchal" userId="S::petr.vachal@zsmohylova.cz::8d3a896d-1b46-42d3-b3f3-6062e5f37418" providerId="AD" clId="Web-{FF1A6247-95F0-4FFB-87E7-7D074B0D637F}" dt="2021-03-29T09:23:05.603" v="2"/>
        <pc:sldMkLst>
          <pc:docMk/>
          <pc:sldMk cId="2240694081" sldId="264"/>
        </pc:sldMkLst>
      </pc:sldChg>
      <pc:sldChg chg="new">
        <pc:chgData name="Petr Váchal" userId="S::petr.vachal@zsmohylova.cz::8d3a896d-1b46-42d3-b3f3-6062e5f37418" providerId="AD" clId="Web-{FF1A6247-95F0-4FFB-87E7-7D074B0D637F}" dt="2021-03-29T09:23:06.884" v="3"/>
        <pc:sldMkLst>
          <pc:docMk/>
          <pc:sldMk cId="2856875668" sldId="265"/>
        </pc:sldMkLst>
      </pc:sldChg>
      <pc:sldChg chg="new">
        <pc:chgData name="Petr Váchal" userId="S::petr.vachal@zsmohylova.cz::8d3a896d-1b46-42d3-b3f3-6062e5f37418" providerId="AD" clId="Web-{FF1A6247-95F0-4FFB-87E7-7D074B0D637F}" dt="2021-03-29T09:23:07.369" v="4"/>
        <pc:sldMkLst>
          <pc:docMk/>
          <pc:sldMk cId="867842831" sldId="266"/>
        </pc:sldMkLst>
      </pc:sldChg>
      <pc:sldChg chg="new">
        <pc:chgData name="Petr Váchal" userId="S::petr.vachal@zsmohylova.cz::8d3a896d-1b46-42d3-b3f3-6062e5f37418" providerId="AD" clId="Web-{FF1A6247-95F0-4FFB-87E7-7D074B0D637F}" dt="2021-03-29T09:23:08.041" v="5"/>
        <pc:sldMkLst>
          <pc:docMk/>
          <pc:sldMk cId="1775381006" sldId="267"/>
        </pc:sldMkLst>
      </pc:sldChg>
      <pc:sldChg chg="new">
        <pc:chgData name="Petr Váchal" userId="S::petr.vachal@zsmohylova.cz::8d3a896d-1b46-42d3-b3f3-6062e5f37418" providerId="AD" clId="Web-{FF1A6247-95F0-4FFB-87E7-7D074B0D637F}" dt="2021-03-29T09:23:08.916" v="6"/>
        <pc:sldMkLst>
          <pc:docMk/>
          <pc:sldMk cId="2069822047" sldId="268"/>
        </pc:sldMkLst>
      </pc:sldChg>
      <pc:sldChg chg="new">
        <pc:chgData name="Petr Váchal" userId="S::petr.vachal@zsmohylova.cz::8d3a896d-1b46-42d3-b3f3-6062e5f37418" providerId="AD" clId="Web-{FF1A6247-95F0-4FFB-87E7-7D074B0D637F}" dt="2021-03-29T09:23:09.525" v="7"/>
        <pc:sldMkLst>
          <pc:docMk/>
          <pc:sldMk cId="3459170934" sldId="269"/>
        </pc:sldMkLst>
      </pc:sldChg>
    </pc:docChg>
  </pc:docChgLst>
  <pc:docChgLst>
    <pc:chgData name="Martina Hanzalová" userId="S::martina.hanzalova@zsmohylova.cz::3b573902-ade2-4a58-94ee-f786a9cc7b75" providerId="AD" clId="Web-{AB405C59-4F35-4B2D-8367-95D5F6040D29}"/>
    <pc:docChg chg="delSld">
      <pc:chgData name="Martina Hanzalová" userId="S::martina.hanzalova@zsmohylova.cz::3b573902-ade2-4a58-94ee-f786a9cc7b75" providerId="AD" clId="Web-{AB405C59-4F35-4B2D-8367-95D5F6040D29}" dt="2021-04-13T09:30:57.976" v="6"/>
      <pc:docMkLst>
        <pc:docMk/>
      </pc:docMkLst>
      <pc:sldChg chg="del">
        <pc:chgData name="Martina Hanzalová" userId="S::martina.hanzalova@zsmohylova.cz::3b573902-ade2-4a58-94ee-f786a9cc7b75" providerId="AD" clId="Web-{AB405C59-4F35-4B2D-8367-95D5F6040D29}" dt="2021-04-13T09:30:42.553" v="0"/>
        <pc:sldMkLst>
          <pc:docMk/>
          <pc:sldMk cId="1524808625" sldId="259"/>
        </pc:sldMkLst>
      </pc:sldChg>
      <pc:sldChg chg="del">
        <pc:chgData name="Martina Hanzalová" userId="S::martina.hanzalova@zsmohylova.cz::3b573902-ade2-4a58-94ee-f786a9cc7b75" providerId="AD" clId="Web-{AB405C59-4F35-4B2D-8367-95D5F6040D29}" dt="2021-04-13T09:30:44.335" v="1"/>
        <pc:sldMkLst>
          <pc:docMk/>
          <pc:sldMk cId="2091250990" sldId="260"/>
        </pc:sldMkLst>
      </pc:sldChg>
      <pc:sldChg chg="del">
        <pc:chgData name="Martina Hanzalová" userId="S::martina.hanzalova@zsmohylova.cz::3b573902-ade2-4a58-94ee-f786a9cc7b75" providerId="AD" clId="Web-{AB405C59-4F35-4B2D-8367-95D5F6040D29}" dt="2021-04-13T09:30:46.522" v="2"/>
        <pc:sldMkLst>
          <pc:docMk/>
          <pc:sldMk cId="1298445" sldId="261"/>
        </pc:sldMkLst>
      </pc:sldChg>
      <pc:sldChg chg="del">
        <pc:chgData name="Martina Hanzalová" userId="S::martina.hanzalova@zsmohylova.cz::3b573902-ade2-4a58-94ee-f786a9cc7b75" providerId="AD" clId="Web-{AB405C59-4F35-4B2D-8367-95D5F6040D29}" dt="2021-04-13T09:30:48.011" v="3"/>
        <pc:sldMkLst>
          <pc:docMk/>
          <pc:sldMk cId="541342863" sldId="262"/>
        </pc:sldMkLst>
      </pc:sldChg>
      <pc:sldChg chg="del">
        <pc:chgData name="Martina Hanzalová" userId="S::martina.hanzalova@zsmohylova.cz::3b573902-ade2-4a58-94ee-f786a9cc7b75" providerId="AD" clId="Web-{AB405C59-4F35-4B2D-8367-95D5F6040D29}" dt="2021-04-13T09:30:50.241" v="4"/>
        <pc:sldMkLst>
          <pc:docMk/>
          <pc:sldMk cId="2862874696" sldId="263"/>
        </pc:sldMkLst>
      </pc:sldChg>
      <pc:sldChg chg="del">
        <pc:chgData name="Martina Hanzalová" userId="S::martina.hanzalova@zsmohylova.cz::3b573902-ade2-4a58-94ee-f786a9cc7b75" providerId="AD" clId="Web-{AB405C59-4F35-4B2D-8367-95D5F6040D29}" dt="2021-04-13T09:30:52.320" v="5"/>
        <pc:sldMkLst>
          <pc:docMk/>
          <pc:sldMk cId="2240694081" sldId="264"/>
        </pc:sldMkLst>
      </pc:sldChg>
      <pc:sldChg chg="del">
        <pc:chgData name="Martina Hanzalová" userId="S::martina.hanzalova@zsmohylova.cz::3b573902-ade2-4a58-94ee-f786a9cc7b75" providerId="AD" clId="Web-{AB405C59-4F35-4B2D-8367-95D5F6040D29}" dt="2021-04-13T09:30:57.976" v="6"/>
        <pc:sldMkLst>
          <pc:docMk/>
          <pc:sldMk cId="2069822047" sldId="268"/>
        </pc:sldMkLst>
      </pc:sldChg>
    </pc:docChg>
  </pc:docChgLst>
  <pc:docChgLst>
    <pc:chgData name="Kristýna Hvězdová" userId="S::kristyna.hvezdova@zsmohylova.cz::4f264697-a815-47d1-a5d4-b1c7964eccfa" providerId="AD" clId="Web-{ECA8B393-D34D-49A2-9C05-4DFA42BAE0F9}"/>
    <pc:docChg chg="modSld">
      <pc:chgData name="Kristýna Hvězdová" userId="S::kristyna.hvezdova@zsmohylova.cz::4f264697-a815-47d1-a5d4-b1c7964eccfa" providerId="AD" clId="Web-{ECA8B393-D34D-49A2-9C05-4DFA42BAE0F9}" dt="2021-04-06T06:24:29.274" v="0" actId="1076"/>
      <pc:docMkLst>
        <pc:docMk/>
      </pc:docMkLst>
      <pc:sldChg chg="modSp">
        <pc:chgData name="Kristýna Hvězdová" userId="S::kristyna.hvezdova@zsmohylova.cz::4f264697-a815-47d1-a5d4-b1c7964eccfa" providerId="AD" clId="Web-{ECA8B393-D34D-49A2-9C05-4DFA42BAE0F9}" dt="2021-04-06T06:24:29.274" v="0" actId="1076"/>
        <pc:sldMkLst>
          <pc:docMk/>
          <pc:sldMk cId="867842831" sldId="266"/>
        </pc:sldMkLst>
        <pc:spChg chg="mod">
          <ac:chgData name="Kristýna Hvězdová" userId="S::kristyna.hvezdova@zsmohylova.cz::4f264697-a815-47d1-a5d4-b1c7964eccfa" providerId="AD" clId="Web-{ECA8B393-D34D-49A2-9C05-4DFA42BAE0F9}" dt="2021-04-06T06:24:29.274" v="0" actId="1076"/>
          <ac:spMkLst>
            <pc:docMk/>
            <pc:sldMk cId="867842831" sldId="266"/>
            <ac:spMk id="9" creationId="{F2154055-986D-48CA-BA7A-525CDD66BD71}"/>
          </ac:spMkLst>
        </pc:spChg>
      </pc:sldChg>
    </pc:docChg>
  </pc:docChgLst>
  <pc:docChgLst>
    <pc:chgData name="Magdalena Žáčková" userId="S::magdalena.zackova@zsmohylova.cz::d1dddcf7-edbb-40d1-904e-4526266d43e2" providerId="AD" clId="Web-{75F1661E-102A-483A-954B-29078F822722}"/>
    <pc:docChg chg="modSld">
      <pc:chgData name="Magdalena Žáčková" userId="S::magdalena.zackova@zsmohylova.cz::d1dddcf7-edbb-40d1-904e-4526266d43e2" providerId="AD" clId="Web-{75F1661E-102A-483A-954B-29078F822722}" dt="2021-04-04T18:46:59.731" v="5" actId="20577"/>
      <pc:docMkLst>
        <pc:docMk/>
      </pc:docMkLst>
      <pc:sldChg chg="modSp">
        <pc:chgData name="Magdalena Žáčková" userId="S::magdalena.zackova@zsmohylova.cz::d1dddcf7-edbb-40d1-904e-4526266d43e2" providerId="AD" clId="Web-{75F1661E-102A-483A-954B-29078F822722}" dt="2021-04-04T18:46:59.731" v="5" actId="20577"/>
        <pc:sldMkLst>
          <pc:docMk/>
          <pc:sldMk cId="2856875668" sldId="265"/>
        </pc:sldMkLst>
        <pc:spChg chg="mod">
          <ac:chgData name="Magdalena Žáčková" userId="S::magdalena.zackova@zsmohylova.cz::d1dddcf7-edbb-40d1-904e-4526266d43e2" providerId="AD" clId="Web-{75F1661E-102A-483A-954B-29078F822722}" dt="2021-04-04T18:46:59.731" v="5" actId="20577"/>
          <ac:spMkLst>
            <pc:docMk/>
            <pc:sldMk cId="2856875668" sldId="265"/>
            <ac:spMk id="2" creationId="{A925E51E-C26D-4BF0-AD31-0BFECFCEA5B4}"/>
          </ac:spMkLst>
        </pc:spChg>
      </pc:sldChg>
    </pc:docChg>
  </pc:docChgLst>
  <pc:docChgLst>
    <pc:chgData name="Matěj Horák" userId="S::matej.horak@zsmohylova.cz::4f43cfb0-428a-4f47-809c-e2a759dc4016" providerId="AD" clId="Web-{3C55561E-73F5-405D-9A1F-1F9EDFA5652B}"/>
    <pc:docChg chg="modSld">
      <pc:chgData name="Matěj Horák" userId="S::matej.horak@zsmohylova.cz::4f43cfb0-428a-4f47-809c-e2a759dc4016" providerId="AD" clId="Web-{3C55561E-73F5-405D-9A1F-1F9EDFA5652B}" dt="2021-04-05T11:34:16.285" v="52" actId="20577"/>
      <pc:docMkLst>
        <pc:docMk/>
      </pc:docMkLst>
      <pc:sldChg chg="addSp delSp modSp mod setBg">
        <pc:chgData name="Matěj Horák" userId="S::matej.horak@zsmohylova.cz::4f43cfb0-428a-4f47-809c-e2a759dc4016" providerId="AD" clId="Web-{3C55561E-73F5-405D-9A1F-1F9EDFA5652B}" dt="2021-04-05T11:34:16.285" v="52" actId="20577"/>
        <pc:sldMkLst>
          <pc:docMk/>
          <pc:sldMk cId="3459170934" sldId="269"/>
        </pc:sldMkLst>
        <pc:spChg chg="mod">
          <ac:chgData name="Matěj Horák" userId="S::matej.horak@zsmohylova.cz::4f43cfb0-428a-4f47-809c-e2a759dc4016" providerId="AD" clId="Web-{3C55561E-73F5-405D-9A1F-1F9EDFA5652B}" dt="2021-04-05T11:32:47.548" v="46"/>
          <ac:spMkLst>
            <pc:docMk/>
            <pc:sldMk cId="3459170934" sldId="269"/>
            <ac:spMk id="2" creationId="{6B0B2AD5-22B8-4EE6-B065-D3E4A0FF6C0C}"/>
          </ac:spMkLst>
        </pc:spChg>
        <pc:spChg chg="mod">
          <ac:chgData name="Matěj Horák" userId="S::matej.horak@zsmohylova.cz::4f43cfb0-428a-4f47-809c-e2a759dc4016" providerId="AD" clId="Web-{3C55561E-73F5-405D-9A1F-1F9EDFA5652B}" dt="2021-04-05T11:34:16.285" v="52" actId="20577"/>
          <ac:spMkLst>
            <pc:docMk/>
            <pc:sldMk cId="3459170934" sldId="269"/>
            <ac:spMk id="3" creationId="{5011D086-B847-43B6-83D0-DF244EEFBEC9}"/>
          </ac:spMkLst>
        </pc:spChg>
        <pc:spChg chg="del mod">
          <ac:chgData name="Matěj Horák" userId="S::matej.horak@zsmohylova.cz::4f43cfb0-428a-4f47-809c-e2a759dc4016" providerId="AD" clId="Web-{3C55561E-73F5-405D-9A1F-1F9EDFA5652B}" dt="2021-04-05T11:29:46.747" v="26"/>
          <ac:spMkLst>
            <pc:docMk/>
            <pc:sldMk cId="3459170934" sldId="269"/>
            <ac:spMk id="4" creationId="{5EABA311-C322-488C-AA4E-A9C94354B0B2}"/>
          </ac:spMkLst>
        </pc:spChg>
        <pc:spChg chg="add del mod">
          <ac:chgData name="Matěj Horák" userId="S::matej.horak@zsmohylova.cz::4f43cfb0-428a-4f47-809c-e2a759dc4016" providerId="AD" clId="Web-{3C55561E-73F5-405D-9A1F-1F9EDFA5652B}" dt="2021-04-05T11:30:34.248" v="30"/>
          <ac:spMkLst>
            <pc:docMk/>
            <pc:sldMk cId="3459170934" sldId="269"/>
            <ac:spMk id="7" creationId="{85F75C4B-8951-42D4-8C70-988DD5471F9C}"/>
          </ac:spMkLst>
        </pc:spChg>
        <pc:spChg chg="add del mod">
          <ac:chgData name="Matěj Horák" userId="S::matej.horak@zsmohylova.cz::4f43cfb0-428a-4f47-809c-e2a759dc4016" providerId="AD" clId="Web-{3C55561E-73F5-405D-9A1F-1F9EDFA5652B}" dt="2021-04-05T11:30:58.280" v="33"/>
          <ac:spMkLst>
            <pc:docMk/>
            <pc:sldMk cId="3459170934" sldId="269"/>
            <ac:spMk id="10" creationId="{F21FDB5A-939E-4287-9062-C90AD0992260}"/>
          </ac:spMkLst>
        </pc:spChg>
        <pc:spChg chg="add del">
          <ac:chgData name="Matěj Horák" userId="S::matej.horak@zsmohylova.cz::4f43cfb0-428a-4f47-809c-e2a759dc4016" providerId="AD" clId="Web-{3C55561E-73F5-405D-9A1F-1F9EDFA5652B}" dt="2021-04-05T11:32:47.548" v="45"/>
          <ac:spMkLst>
            <pc:docMk/>
            <pc:sldMk cId="3459170934" sldId="269"/>
            <ac:spMk id="15" creationId="{AFF58638-7E6F-4316-9920-42D9342F4533}"/>
          </ac:spMkLst>
        </pc:spChg>
        <pc:spChg chg="add del">
          <ac:chgData name="Matěj Horák" userId="S::matej.horak@zsmohylova.cz::4f43cfb0-428a-4f47-809c-e2a759dc4016" providerId="AD" clId="Web-{3C55561E-73F5-405D-9A1F-1F9EDFA5652B}" dt="2021-04-05T11:32:47.548" v="45"/>
          <ac:spMkLst>
            <pc:docMk/>
            <pc:sldMk cId="3459170934" sldId="269"/>
            <ac:spMk id="16" creationId="{992B0E1D-075A-442C-8E6C-8824FAD33DB8}"/>
          </ac:spMkLst>
        </pc:spChg>
        <pc:spChg chg="add del">
          <ac:chgData name="Matěj Horák" userId="S::matej.horak@zsmohylova.cz::4f43cfb0-428a-4f47-809c-e2a759dc4016" providerId="AD" clId="Web-{3C55561E-73F5-405D-9A1F-1F9EDFA5652B}" dt="2021-04-05T11:32:47.548" v="45"/>
          <ac:spMkLst>
            <pc:docMk/>
            <pc:sldMk cId="3459170934" sldId="269"/>
            <ac:spMk id="17" creationId="{7C615D28-8D37-47CB-9D5B-9ACFDA308974}"/>
          </ac:spMkLst>
        </pc:spChg>
        <pc:spChg chg="add del">
          <ac:chgData name="Matěj Horák" userId="S::matej.horak@zsmohylova.cz::4f43cfb0-428a-4f47-809c-e2a759dc4016" providerId="AD" clId="Web-{3C55561E-73F5-405D-9A1F-1F9EDFA5652B}" dt="2021-04-05T11:32:40.204" v="43"/>
          <ac:spMkLst>
            <pc:docMk/>
            <pc:sldMk cId="3459170934" sldId="269"/>
            <ac:spMk id="18" creationId="{AFF58638-7E6F-4316-9920-42D9342F4533}"/>
          </ac:spMkLst>
        </pc:spChg>
        <pc:spChg chg="add del">
          <ac:chgData name="Matěj Horák" userId="S::matej.horak@zsmohylova.cz::4f43cfb0-428a-4f47-809c-e2a759dc4016" providerId="AD" clId="Web-{3C55561E-73F5-405D-9A1F-1F9EDFA5652B}" dt="2021-04-05T11:32:47.548" v="45"/>
          <ac:spMkLst>
            <pc:docMk/>
            <pc:sldMk cId="3459170934" sldId="269"/>
            <ac:spMk id="19" creationId="{A972F721-1C6F-4EF9-A56F-75227F89A0A1}"/>
          </ac:spMkLst>
        </pc:spChg>
        <pc:spChg chg="add del">
          <ac:chgData name="Matěj Horák" userId="S::matej.horak@zsmohylova.cz::4f43cfb0-428a-4f47-809c-e2a759dc4016" providerId="AD" clId="Web-{3C55561E-73F5-405D-9A1F-1F9EDFA5652B}" dt="2021-04-05T11:32:40.204" v="43"/>
          <ac:spMkLst>
            <pc:docMk/>
            <pc:sldMk cId="3459170934" sldId="269"/>
            <ac:spMk id="20" creationId="{992B0E1D-075A-442C-8E6C-8824FAD33DB8}"/>
          </ac:spMkLst>
        </pc:spChg>
        <pc:spChg chg="add">
          <ac:chgData name="Matěj Horák" userId="S::matej.horak@zsmohylova.cz::4f43cfb0-428a-4f47-809c-e2a759dc4016" providerId="AD" clId="Web-{3C55561E-73F5-405D-9A1F-1F9EDFA5652B}" dt="2021-04-05T11:32:47.548" v="46"/>
          <ac:spMkLst>
            <pc:docMk/>
            <pc:sldMk cId="3459170934" sldId="269"/>
            <ac:spMk id="21" creationId="{AFF58638-7E6F-4316-9920-42D9342F4533}"/>
          </ac:spMkLst>
        </pc:spChg>
        <pc:spChg chg="add del">
          <ac:chgData name="Matěj Horák" userId="S::matej.horak@zsmohylova.cz::4f43cfb0-428a-4f47-809c-e2a759dc4016" providerId="AD" clId="Web-{3C55561E-73F5-405D-9A1F-1F9EDFA5652B}" dt="2021-04-05T11:32:40.204" v="43"/>
          <ac:spMkLst>
            <pc:docMk/>
            <pc:sldMk cId="3459170934" sldId="269"/>
            <ac:spMk id="22" creationId="{41FD8A63-3109-4B9D-BE1D-547B2C55AEA9}"/>
          </ac:spMkLst>
        </pc:spChg>
        <pc:spChg chg="add">
          <ac:chgData name="Matěj Horák" userId="S::matej.horak@zsmohylova.cz::4f43cfb0-428a-4f47-809c-e2a759dc4016" providerId="AD" clId="Web-{3C55561E-73F5-405D-9A1F-1F9EDFA5652B}" dt="2021-04-05T11:32:47.548" v="46"/>
          <ac:spMkLst>
            <pc:docMk/>
            <pc:sldMk cId="3459170934" sldId="269"/>
            <ac:spMk id="23" creationId="{992B0E1D-075A-442C-8E6C-8824FAD33DB8}"/>
          </ac:spMkLst>
        </pc:spChg>
        <pc:spChg chg="add del">
          <ac:chgData name="Matěj Horák" userId="S::matej.horak@zsmohylova.cz::4f43cfb0-428a-4f47-809c-e2a759dc4016" providerId="AD" clId="Web-{3C55561E-73F5-405D-9A1F-1F9EDFA5652B}" dt="2021-04-05T11:32:40.204" v="43"/>
          <ac:spMkLst>
            <pc:docMk/>
            <pc:sldMk cId="3459170934" sldId="269"/>
            <ac:spMk id="24" creationId="{1ACEE35C-53C2-4E2E-A607-ACF586CFFE14}"/>
          </ac:spMkLst>
        </pc:spChg>
        <pc:spChg chg="add">
          <ac:chgData name="Matěj Horák" userId="S::matej.horak@zsmohylova.cz::4f43cfb0-428a-4f47-809c-e2a759dc4016" providerId="AD" clId="Web-{3C55561E-73F5-405D-9A1F-1F9EDFA5652B}" dt="2021-04-05T11:32:47.548" v="46"/>
          <ac:spMkLst>
            <pc:docMk/>
            <pc:sldMk cId="3459170934" sldId="269"/>
            <ac:spMk id="25" creationId="{41FD8A63-3109-4B9D-BE1D-547B2C55AEA9}"/>
          </ac:spMkLst>
        </pc:spChg>
        <pc:spChg chg="add del">
          <ac:chgData name="Matěj Horák" userId="S::matej.horak@zsmohylova.cz::4f43cfb0-428a-4f47-809c-e2a759dc4016" providerId="AD" clId="Web-{3C55561E-73F5-405D-9A1F-1F9EDFA5652B}" dt="2021-04-05T11:32:47.548" v="45"/>
          <ac:spMkLst>
            <pc:docMk/>
            <pc:sldMk cId="3459170934" sldId="269"/>
            <ac:spMk id="26" creationId="{77C3F4C2-3657-4061-8688-BA19E8B45067}"/>
          </ac:spMkLst>
        </pc:spChg>
        <pc:spChg chg="add">
          <ac:chgData name="Matěj Horák" userId="S::matej.horak@zsmohylova.cz::4f43cfb0-428a-4f47-809c-e2a759dc4016" providerId="AD" clId="Web-{3C55561E-73F5-405D-9A1F-1F9EDFA5652B}" dt="2021-04-05T11:32:47.548" v="46"/>
          <ac:spMkLst>
            <pc:docMk/>
            <pc:sldMk cId="3459170934" sldId="269"/>
            <ac:spMk id="27" creationId="{1ACEE35C-53C2-4E2E-A607-ACF586CFFE14}"/>
          </ac:spMkLst>
        </pc:spChg>
        <pc:spChg chg="add del">
          <ac:chgData name="Matěj Horák" userId="S::matej.horak@zsmohylova.cz::4f43cfb0-428a-4f47-809c-e2a759dc4016" providerId="AD" clId="Web-{3C55561E-73F5-405D-9A1F-1F9EDFA5652B}" dt="2021-04-05T11:32:47.548" v="45"/>
          <ac:spMkLst>
            <pc:docMk/>
            <pc:sldMk cId="3459170934" sldId="269"/>
            <ac:spMk id="28" creationId="{F742B61C-AEB2-4BBC-8101-1D374ADD6FE3}"/>
          </ac:spMkLst>
        </pc:spChg>
        <pc:spChg chg="add del">
          <ac:chgData name="Matěj Horák" userId="S::matej.horak@zsmohylova.cz::4f43cfb0-428a-4f47-809c-e2a759dc4016" providerId="AD" clId="Web-{3C55561E-73F5-405D-9A1F-1F9EDFA5652B}" dt="2021-04-05T11:32:47.548" v="45"/>
          <ac:spMkLst>
            <pc:docMk/>
            <pc:sldMk cId="3459170934" sldId="269"/>
            <ac:spMk id="30" creationId="{EADB851D-BD3C-4632-AD82-D2D2EEFBA241}"/>
          </ac:spMkLst>
        </pc:spChg>
        <pc:picChg chg="add del mod ord">
          <ac:chgData name="Matěj Horák" userId="S::matej.horak@zsmohylova.cz::4f43cfb0-428a-4f47-809c-e2a759dc4016" providerId="AD" clId="Web-{3C55561E-73F5-405D-9A1F-1F9EDFA5652B}" dt="2021-04-05T11:30:01.450" v="29"/>
          <ac:picMkLst>
            <pc:docMk/>
            <pc:sldMk cId="3459170934" sldId="269"/>
            <ac:picMk id="5" creationId="{8D364FC8-3E0F-4091-ADA0-67E699D578F7}"/>
          </ac:picMkLst>
        </pc:picChg>
        <pc:picChg chg="add del mod ord">
          <ac:chgData name="Matěj Horák" userId="S::matej.horak@zsmohylova.cz::4f43cfb0-428a-4f47-809c-e2a759dc4016" providerId="AD" clId="Web-{3C55561E-73F5-405D-9A1F-1F9EDFA5652B}" dt="2021-04-05T11:30:40.420" v="32"/>
          <ac:picMkLst>
            <pc:docMk/>
            <pc:sldMk cId="3459170934" sldId="269"/>
            <ac:picMk id="8" creationId="{27EC2ACB-211A-4C2B-A4A1-F07C90AD847B}"/>
          </ac:picMkLst>
        </pc:picChg>
        <pc:picChg chg="add mod ord">
          <ac:chgData name="Matěj Horák" userId="S::matej.horak@zsmohylova.cz::4f43cfb0-428a-4f47-809c-e2a759dc4016" providerId="AD" clId="Web-{3C55561E-73F5-405D-9A1F-1F9EDFA5652B}" dt="2021-04-05T11:32:47.548" v="46"/>
          <ac:picMkLst>
            <pc:docMk/>
            <pc:sldMk cId="3459170934" sldId="269"/>
            <ac:picMk id="11" creationId="{6F96F08A-6BE0-4111-A8E5-1ABB2215BBB0}"/>
          </ac:picMkLst>
        </pc:picChg>
        <pc:picChg chg="add mod">
          <ac:chgData name="Matěj Horák" userId="S::matej.horak@zsmohylova.cz::4f43cfb0-428a-4f47-809c-e2a759dc4016" providerId="AD" clId="Web-{3C55561E-73F5-405D-9A1F-1F9EDFA5652B}" dt="2021-04-05T11:32:47.548" v="46"/>
          <ac:picMkLst>
            <pc:docMk/>
            <pc:sldMk cId="3459170934" sldId="269"/>
            <ac:picMk id="12" creationId="{FB80C61E-7AA8-4C1C-BB0D-D6F25A7FEB1A}"/>
          </ac:picMkLst>
        </pc:picChg>
        <pc:picChg chg="add mod ord">
          <ac:chgData name="Matěj Horák" userId="S::matej.horak@zsmohylova.cz::4f43cfb0-428a-4f47-809c-e2a759dc4016" providerId="AD" clId="Web-{3C55561E-73F5-405D-9A1F-1F9EDFA5652B}" dt="2021-04-05T11:32:47.548" v="46"/>
          <ac:picMkLst>
            <pc:docMk/>
            <pc:sldMk cId="3459170934" sldId="269"/>
            <ac:picMk id="13" creationId="{9BBB3CD9-F62E-40A2-9117-64CAAFE5187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6BA31F-5458-4375-AE37-A0E66AC09D9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cs-CZ"/>
        </a:p>
      </dgm:t>
    </dgm:pt>
    <dgm:pt modelId="{751B9788-4F5A-4DFD-B990-2A05439D78F8}">
      <dgm:prSet phldrT="[Text]" phldr="1"/>
      <dgm:spPr/>
      <dgm:t>
        <a:bodyPr/>
        <a:lstStyle/>
        <a:p>
          <a:endParaRPr lang="cs-CZ"/>
        </a:p>
      </dgm:t>
    </dgm:pt>
    <dgm:pt modelId="{A2162347-668D-45A9-9EA8-BCA6B3B0A594}" type="parTrans" cxnId="{4C44B693-9DF4-4A7C-90D2-433D254FD10F}">
      <dgm:prSet/>
      <dgm:spPr/>
      <dgm:t>
        <a:bodyPr/>
        <a:lstStyle/>
        <a:p>
          <a:endParaRPr lang="cs-CZ"/>
        </a:p>
      </dgm:t>
    </dgm:pt>
    <dgm:pt modelId="{8E1E501C-C0FD-4E94-B729-197E1D254CB5}" type="sibTrans" cxnId="{4C44B693-9DF4-4A7C-90D2-433D254FD10F}">
      <dgm:prSet/>
      <dgm:spPr/>
      <dgm:t>
        <a:bodyPr/>
        <a:lstStyle/>
        <a:p>
          <a:endParaRPr lang="cs-CZ"/>
        </a:p>
      </dgm:t>
    </dgm:pt>
    <dgm:pt modelId="{CBD452E2-74E0-4D66-A70F-4BA653908BF5}">
      <dgm:prSet phldrT="[Text]" phldr="1"/>
      <dgm:spPr/>
      <dgm:t>
        <a:bodyPr/>
        <a:lstStyle/>
        <a:p>
          <a:endParaRPr lang="cs-CZ"/>
        </a:p>
      </dgm:t>
    </dgm:pt>
    <dgm:pt modelId="{6C9ABB17-698E-4109-9CAD-DBBA63DB453B}" type="parTrans" cxnId="{229A8A6B-719E-40D3-9A21-2EF096935FFD}">
      <dgm:prSet/>
      <dgm:spPr/>
      <dgm:t>
        <a:bodyPr/>
        <a:lstStyle/>
        <a:p>
          <a:endParaRPr lang="cs-CZ"/>
        </a:p>
      </dgm:t>
    </dgm:pt>
    <dgm:pt modelId="{0E3A9CD6-7C32-4953-A3AC-F2B3E7273A53}" type="sibTrans" cxnId="{229A8A6B-719E-40D3-9A21-2EF096935FFD}">
      <dgm:prSet/>
      <dgm:spPr/>
      <dgm:t>
        <a:bodyPr/>
        <a:lstStyle/>
        <a:p>
          <a:endParaRPr lang="cs-CZ"/>
        </a:p>
      </dgm:t>
    </dgm:pt>
    <dgm:pt modelId="{B73B0E7A-1F6C-4947-89E6-79AB0473FB86}">
      <dgm:prSet phldrT="[Text]" phldr="1"/>
      <dgm:spPr/>
      <dgm:t>
        <a:bodyPr/>
        <a:lstStyle/>
        <a:p>
          <a:endParaRPr lang="cs-CZ"/>
        </a:p>
      </dgm:t>
    </dgm:pt>
    <dgm:pt modelId="{6FF0DAE8-BAAA-48A9-A71F-118988EC857D}" type="parTrans" cxnId="{5CE8338D-3222-4317-B45D-3CFBBEF4D4B1}">
      <dgm:prSet/>
      <dgm:spPr/>
      <dgm:t>
        <a:bodyPr/>
        <a:lstStyle/>
        <a:p>
          <a:endParaRPr lang="cs-CZ"/>
        </a:p>
      </dgm:t>
    </dgm:pt>
    <dgm:pt modelId="{EF32D2EC-E8C4-47BE-BEDC-0705091DF3C2}" type="sibTrans" cxnId="{5CE8338D-3222-4317-B45D-3CFBBEF4D4B1}">
      <dgm:prSet/>
      <dgm:spPr/>
      <dgm:t>
        <a:bodyPr/>
        <a:lstStyle/>
        <a:p>
          <a:endParaRPr lang="cs-CZ"/>
        </a:p>
      </dgm:t>
    </dgm:pt>
    <dgm:pt modelId="{754E7BFE-8D37-40D1-98FB-11A5D03C9394}">
      <dgm:prSet phldrT="[Text]" phldr="1"/>
      <dgm:spPr/>
      <dgm:t>
        <a:bodyPr/>
        <a:lstStyle/>
        <a:p>
          <a:endParaRPr lang="cs-CZ"/>
        </a:p>
      </dgm:t>
    </dgm:pt>
    <dgm:pt modelId="{F5C3C2C5-34AB-4463-BF3B-92A446E56F7D}" type="parTrans" cxnId="{62D861A8-05C5-4842-B04E-14E5E74C712F}">
      <dgm:prSet/>
      <dgm:spPr/>
      <dgm:t>
        <a:bodyPr/>
        <a:lstStyle/>
        <a:p>
          <a:endParaRPr lang="cs-CZ"/>
        </a:p>
      </dgm:t>
    </dgm:pt>
    <dgm:pt modelId="{D4D2EAC4-A4F3-4F49-8DEF-773CDBFD5F7A}" type="sibTrans" cxnId="{62D861A8-05C5-4842-B04E-14E5E74C712F}">
      <dgm:prSet/>
      <dgm:spPr/>
      <dgm:t>
        <a:bodyPr/>
        <a:lstStyle/>
        <a:p>
          <a:endParaRPr lang="cs-CZ"/>
        </a:p>
      </dgm:t>
    </dgm:pt>
    <dgm:pt modelId="{598FD92A-EDB4-4045-92FF-B69DB2B6529E}">
      <dgm:prSet phldrT="[Text]" phldr="1"/>
      <dgm:spPr/>
      <dgm:t>
        <a:bodyPr/>
        <a:lstStyle/>
        <a:p>
          <a:endParaRPr lang="cs-CZ"/>
        </a:p>
      </dgm:t>
    </dgm:pt>
    <dgm:pt modelId="{1D072E2B-BDE2-43C3-A5A7-D6D65B410A1F}" type="parTrans" cxnId="{170D0EAD-9290-4FB9-9BF8-65EE3ED578B2}">
      <dgm:prSet/>
      <dgm:spPr/>
      <dgm:t>
        <a:bodyPr/>
        <a:lstStyle/>
        <a:p>
          <a:endParaRPr lang="cs-CZ"/>
        </a:p>
      </dgm:t>
    </dgm:pt>
    <dgm:pt modelId="{F3E62E5D-E705-4E35-9CC9-87E6C9B71735}" type="sibTrans" cxnId="{170D0EAD-9290-4FB9-9BF8-65EE3ED578B2}">
      <dgm:prSet/>
      <dgm:spPr/>
      <dgm:t>
        <a:bodyPr/>
        <a:lstStyle/>
        <a:p>
          <a:endParaRPr lang="cs-CZ"/>
        </a:p>
      </dgm:t>
    </dgm:pt>
    <dgm:pt modelId="{CA1EF7C2-7541-4EAA-8C97-D277BF7EEC50}" type="pres">
      <dgm:prSet presAssocID="{8C6BA31F-5458-4375-AE37-A0E66AC09D93}" presName="diagram" presStyleCnt="0">
        <dgm:presLayoutVars>
          <dgm:dir/>
          <dgm:resizeHandles val="exact"/>
        </dgm:presLayoutVars>
      </dgm:prSet>
      <dgm:spPr/>
    </dgm:pt>
    <dgm:pt modelId="{EF46EAA2-B96C-4CBC-9EC8-C356148F51A3}" type="pres">
      <dgm:prSet presAssocID="{751B9788-4F5A-4DFD-B990-2A05439D78F8}" presName="node" presStyleLbl="node1" presStyleIdx="0" presStyleCnt="5">
        <dgm:presLayoutVars>
          <dgm:bulletEnabled val="1"/>
        </dgm:presLayoutVars>
      </dgm:prSet>
      <dgm:spPr/>
    </dgm:pt>
    <dgm:pt modelId="{2C7A0F8F-8EAB-4D73-9BF5-7C7A2F90716F}" type="pres">
      <dgm:prSet presAssocID="{8E1E501C-C0FD-4E94-B729-197E1D254CB5}" presName="sibTrans" presStyleCnt="0"/>
      <dgm:spPr/>
    </dgm:pt>
    <dgm:pt modelId="{A32D1581-7DAE-4DF2-A1B1-1E4DE257FA20}" type="pres">
      <dgm:prSet presAssocID="{CBD452E2-74E0-4D66-A70F-4BA653908BF5}" presName="node" presStyleLbl="node1" presStyleIdx="1" presStyleCnt="5">
        <dgm:presLayoutVars>
          <dgm:bulletEnabled val="1"/>
        </dgm:presLayoutVars>
      </dgm:prSet>
      <dgm:spPr/>
    </dgm:pt>
    <dgm:pt modelId="{D12333A1-042E-4D73-AA96-247B80DC66CD}" type="pres">
      <dgm:prSet presAssocID="{0E3A9CD6-7C32-4953-A3AC-F2B3E7273A53}" presName="sibTrans" presStyleCnt="0"/>
      <dgm:spPr/>
    </dgm:pt>
    <dgm:pt modelId="{79BAD4DF-4746-4B17-9068-4DB13F275502}" type="pres">
      <dgm:prSet presAssocID="{B73B0E7A-1F6C-4947-89E6-79AB0473FB86}" presName="node" presStyleLbl="node1" presStyleIdx="2" presStyleCnt="5">
        <dgm:presLayoutVars>
          <dgm:bulletEnabled val="1"/>
        </dgm:presLayoutVars>
      </dgm:prSet>
      <dgm:spPr/>
    </dgm:pt>
    <dgm:pt modelId="{82E30F68-AC11-459B-AEEF-1C869D86947F}" type="pres">
      <dgm:prSet presAssocID="{EF32D2EC-E8C4-47BE-BEDC-0705091DF3C2}" presName="sibTrans" presStyleCnt="0"/>
      <dgm:spPr/>
    </dgm:pt>
    <dgm:pt modelId="{52219D92-1032-4BDC-AEAA-89FF2FF18C9A}" type="pres">
      <dgm:prSet presAssocID="{754E7BFE-8D37-40D1-98FB-11A5D03C9394}" presName="node" presStyleLbl="node1" presStyleIdx="3" presStyleCnt="5">
        <dgm:presLayoutVars>
          <dgm:bulletEnabled val="1"/>
        </dgm:presLayoutVars>
      </dgm:prSet>
      <dgm:spPr/>
    </dgm:pt>
    <dgm:pt modelId="{3D5068F7-1799-4B04-8D29-8886435EE9C2}" type="pres">
      <dgm:prSet presAssocID="{D4D2EAC4-A4F3-4F49-8DEF-773CDBFD5F7A}" presName="sibTrans" presStyleCnt="0"/>
      <dgm:spPr/>
    </dgm:pt>
    <dgm:pt modelId="{14FC80D8-F3FA-4E16-BE5A-8ED6BD8CD783}" type="pres">
      <dgm:prSet presAssocID="{598FD92A-EDB4-4045-92FF-B69DB2B6529E}" presName="node" presStyleLbl="node1" presStyleIdx="4" presStyleCnt="5">
        <dgm:presLayoutVars>
          <dgm:bulletEnabled val="1"/>
        </dgm:presLayoutVars>
      </dgm:prSet>
      <dgm:spPr/>
    </dgm:pt>
  </dgm:ptLst>
  <dgm:cxnLst>
    <dgm:cxn modelId="{E443733E-4BC6-4D79-9074-ECCCB63B825E}" type="presOf" srcId="{B73B0E7A-1F6C-4947-89E6-79AB0473FB86}" destId="{79BAD4DF-4746-4B17-9068-4DB13F275502}" srcOrd="0" destOrd="0" presId="urn:microsoft.com/office/officeart/2005/8/layout/default"/>
    <dgm:cxn modelId="{F7E46268-682B-4279-A3CB-222FEE5A9172}" type="presOf" srcId="{8C6BA31F-5458-4375-AE37-A0E66AC09D93}" destId="{CA1EF7C2-7541-4EAA-8C97-D277BF7EEC50}" srcOrd="0" destOrd="0" presId="urn:microsoft.com/office/officeart/2005/8/layout/default"/>
    <dgm:cxn modelId="{197A0C69-D346-43BF-92BA-ED77A4321544}" type="presOf" srcId="{598FD92A-EDB4-4045-92FF-B69DB2B6529E}" destId="{14FC80D8-F3FA-4E16-BE5A-8ED6BD8CD783}" srcOrd="0" destOrd="0" presId="urn:microsoft.com/office/officeart/2005/8/layout/default"/>
    <dgm:cxn modelId="{229A8A6B-719E-40D3-9A21-2EF096935FFD}" srcId="{8C6BA31F-5458-4375-AE37-A0E66AC09D93}" destId="{CBD452E2-74E0-4D66-A70F-4BA653908BF5}" srcOrd="1" destOrd="0" parTransId="{6C9ABB17-698E-4109-9CAD-DBBA63DB453B}" sibTransId="{0E3A9CD6-7C32-4953-A3AC-F2B3E7273A53}"/>
    <dgm:cxn modelId="{2DEA8371-C07D-4EB3-9527-55889EE2A30C}" type="presOf" srcId="{751B9788-4F5A-4DFD-B990-2A05439D78F8}" destId="{EF46EAA2-B96C-4CBC-9EC8-C356148F51A3}" srcOrd="0" destOrd="0" presId="urn:microsoft.com/office/officeart/2005/8/layout/default"/>
    <dgm:cxn modelId="{81075684-A21C-465A-8B71-A4A59D759026}" type="presOf" srcId="{CBD452E2-74E0-4D66-A70F-4BA653908BF5}" destId="{A32D1581-7DAE-4DF2-A1B1-1E4DE257FA20}" srcOrd="0" destOrd="0" presId="urn:microsoft.com/office/officeart/2005/8/layout/default"/>
    <dgm:cxn modelId="{5CE8338D-3222-4317-B45D-3CFBBEF4D4B1}" srcId="{8C6BA31F-5458-4375-AE37-A0E66AC09D93}" destId="{B73B0E7A-1F6C-4947-89E6-79AB0473FB86}" srcOrd="2" destOrd="0" parTransId="{6FF0DAE8-BAAA-48A9-A71F-118988EC857D}" sibTransId="{EF32D2EC-E8C4-47BE-BEDC-0705091DF3C2}"/>
    <dgm:cxn modelId="{4C44B693-9DF4-4A7C-90D2-433D254FD10F}" srcId="{8C6BA31F-5458-4375-AE37-A0E66AC09D93}" destId="{751B9788-4F5A-4DFD-B990-2A05439D78F8}" srcOrd="0" destOrd="0" parTransId="{A2162347-668D-45A9-9EA8-BCA6B3B0A594}" sibTransId="{8E1E501C-C0FD-4E94-B729-197E1D254CB5}"/>
    <dgm:cxn modelId="{62D861A8-05C5-4842-B04E-14E5E74C712F}" srcId="{8C6BA31F-5458-4375-AE37-A0E66AC09D93}" destId="{754E7BFE-8D37-40D1-98FB-11A5D03C9394}" srcOrd="3" destOrd="0" parTransId="{F5C3C2C5-34AB-4463-BF3B-92A446E56F7D}" sibTransId="{D4D2EAC4-A4F3-4F49-8DEF-773CDBFD5F7A}"/>
    <dgm:cxn modelId="{170D0EAD-9290-4FB9-9BF8-65EE3ED578B2}" srcId="{8C6BA31F-5458-4375-AE37-A0E66AC09D93}" destId="{598FD92A-EDB4-4045-92FF-B69DB2B6529E}" srcOrd="4" destOrd="0" parTransId="{1D072E2B-BDE2-43C3-A5A7-D6D65B410A1F}" sibTransId="{F3E62E5D-E705-4E35-9CC9-87E6C9B71735}"/>
    <dgm:cxn modelId="{B6FA45D2-2D5A-4A35-9D72-AD0A54225CD6}" type="presOf" srcId="{754E7BFE-8D37-40D1-98FB-11A5D03C9394}" destId="{52219D92-1032-4BDC-AEAA-89FF2FF18C9A}" srcOrd="0" destOrd="0" presId="urn:microsoft.com/office/officeart/2005/8/layout/default"/>
    <dgm:cxn modelId="{1448A240-CC66-4048-AF76-572332C9C96D}" type="presParOf" srcId="{CA1EF7C2-7541-4EAA-8C97-D277BF7EEC50}" destId="{EF46EAA2-B96C-4CBC-9EC8-C356148F51A3}" srcOrd="0" destOrd="0" presId="urn:microsoft.com/office/officeart/2005/8/layout/default"/>
    <dgm:cxn modelId="{E102F90E-06DB-48E7-AE42-2ACFDB15A10D}" type="presParOf" srcId="{CA1EF7C2-7541-4EAA-8C97-D277BF7EEC50}" destId="{2C7A0F8F-8EAB-4D73-9BF5-7C7A2F90716F}" srcOrd="1" destOrd="0" presId="urn:microsoft.com/office/officeart/2005/8/layout/default"/>
    <dgm:cxn modelId="{10BAACF1-48D1-466D-AD46-ED2D497EFF00}" type="presParOf" srcId="{CA1EF7C2-7541-4EAA-8C97-D277BF7EEC50}" destId="{A32D1581-7DAE-4DF2-A1B1-1E4DE257FA20}" srcOrd="2" destOrd="0" presId="urn:microsoft.com/office/officeart/2005/8/layout/default"/>
    <dgm:cxn modelId="{96BB1A22-01D4-4811-B062-EA1FC377A51B}" type="presParOf" srcId="{CA1EF7C2-7541-4EAA-8C97-D277BF7EEC50}" destId="{D12333A1-042E-4D73-AA96-247B80DC66CD}" srcOrd="3" destOrd="0" presId="urn:microsoft.com/office/officeart/2005/8/layout/default"/>
    <dgm:cxn modelId="{43711E5E-633C-48FE-9A02-DF5FC13F5ADE}" type="presParOf" srcId="{CA1EF7C2-7541-4EAA-8C97-D277BF7EEC50}" destId="{79BAD4DF-4746-4B17-9068-4DB13F275502}" srcOrd="4" destOrd="0" presId="urn:microsoft.com/office/officeart/2005/8/layout/default"/>
    <dgm:cxn modelId="{D47727F9-7AE3-4274-8101-48F2E9135305}" type="presParOf" srcId="{CA1EF7C2-7541-4EAA-8C97-D277BF7EEC50}" destId="{82E30F68-AC11-459B-AEEF-1C869D86947F}" srcOrd="5" destOrd="0" presId="urn:microsoft.com/office/officeart/2005/8/layout/default"/>
    <dgm:cxn modelId="{D1C6056D-DC6A-4D7A-985A-88B71EF56788}" type="presParOf" srcId="{CA1EF7C2-7541-4EAA-8C97-D277BF7EEC50}" destId="{52219D92-1032-4BDC-AEAA-89FF2FF18C9A}" srcOrd="6" destOrd="0" presId="urn:microsoft.com/office/officeart/2005/8/layout/default"/>
    <dgm:cxn modelId="{9E361A00-13B9-4291-8AB6-3B17AE03C4B3}" type="presParOf" srcId="{CA1EF7C2-7541-4EAA-8C97-D277BF7EEC50}" destId="{3D5068F7-1799-4B04-8D29-8886435EE9C2}" srcOrd="7" destOrd="0" presId="urn:microsoft.com/office/officeart/2005/8/layout/default"/>
    <dgm:cxn modelId="{B37F8F54-8623-455F-B0AB-CC41F7BF014B}" type="presParOf" srcId="{CA1EF7C2-7541-4EAA-8C97-D277BF7EEC50}" destId="{14FC80D8-F3FA-4E16-BE5A-8ED6BD8CD78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CE65A8-8503-4476-A954-4779B2DFF3D1}" type="doc">
      <dgm:prSet loTypeId="urn:microsoft.com/office/officeart/2005/8/layout/default" loCatId="list" qsTypeId="urn:microsoft.com/office/officeart/2005/8/quickstyle/simple5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6F6A6B5B-FA76-42F0-91E7-A435B947C437}">
      <dgm:prSet/>
      <dgm:spPr/>
      <dgm:t>
        <a:bodyPr/>
        <a:lstStyle/>
        <a:p>
          <a:r>
            <a:rPr lang="en-US"/>
            <a:t>V lese nerostou jenom stromy, ale najdeme tam i spoustu keřů a bylin.</a:t>
          </a:r>
        </a:p>
      </dgm:t>
    </dgm:pt>
    <dgm:pt modelId="{BFDBDB3F-FB14-40AF-BF74-BC8098EEA3E7}" type="parTrans" cxnId="{8270CFE0-51C4-4E74-8D6A-5C297AEE1B71}">
      <dgm:prSet/>
      <dgm:spPr/>
      <dgm:t>
        <a:bodyPr/>
        <a:lstStyle/>
        <a:p>
          <a:endParaRPr lang="en-US"/>
        </a:p>
      </dgm:t>
    </dgm:pt>
    <dgm:pt modelId="{80C24A89-D15C-4E60-98EF-2870730CF467}" type="sibTrans" cxnId="{8270CFE0-51C4-4E74-8D6A-5C297AEE1B71}">
      <dgm:prSet/>
      <dgm:spPr/>
      <dgm:t>
        <a:bodyPr/>
        <a:lstStyle/>
        <a:p>
          <a:endParaRPr lang="en-US"/>
        </a:p>
      </dgm:t>
    </dgm:pt>
    <dgm:pt modelId="{BA5B7D90-5B68-4DDE-B748-265982553C47}">
      <dgm:prSet/>
      <dgm:spPr/>
      <dgm:t>
        <a:bodyPr/>
        <a:lstStyle/>
        <a:p>
          <a:r>
            <a:rPr lang="en-US"/>
            <a:t>Od léta až do podzimu dozrávají v lese lesní plody. Nejprve dozrávají lesní jahody, maliny a borůvky. Na podzim pak sbíráme ostružiny a brusinky. </a:t>
          </a:r>
        </a:p>
      </dgm:t>
    </dgm:pt>
    <dgm:pt modelId="{CBE7D08D-410B-4337-B42B-112F8AB34767}" type="parTrans" cxnId="{2004D444-2CDD-4EFC-9C7E-3F96C44FE9BF}">
      <dgm:prSet/>
      <dgm:spPr/>
      <dgm:t>
        <a:bodyPr/>
        <a:lstStyle/>
        <a:p>
          <a:endParaRPr lang="en-US"/>
        </a:p>
      </dgm:t>
    </dgm:pt>
    <dgm:pt modelId="{ECCAB9C2-040F-4817-9340-00F2A4CDBC0C}" type="sibTrans" cxnId="{2004D444-2CDD-4EFC-9C7E-3F96C44FE9BF}">
      <dgm:prSet/>
      <dgm:spPr/>
      <dgm:t>
        <a:bodyPr/>
        <a:lstStyle/>
        <a:p>
          <a:endParaRPr lang="en-US"/>
        </a:p>
      </dgm:t>
    </dgm:pt>
    <dgm:pt modelId="{FA2D00B1-01A4-447F-B534-8679D0B71532}">
      <dgm:prSet/>
      <dgm:spPr/>
      <dgm:t>
        <a:bodyPr/>
        <a:lstStyle/>
        <a:p>
          <a:r>
            <a:rPr lang="en-US"/>
            <a:t>Lesní plody se sbírají nejen pro jejich vynikající chuť, ale i pro jejich léčebné účinky.</a:t>
          </a:r>
        </a:p>
      </dgm:t>
    </dgm:pt>
    <dgm:pt modelId="{F014EDCE-F269-4AD9-BB6C-3896477E9EC6}" type="parTrans" cxnId="{02C52FE6-8146-48A1-BA69-C7A9455C749F}">
      <dgm:prSet/>
      <dgm:spPr/>
      <dgm:t>
        <a:bodyPr/>
        <a:lstStyle/>
        <a:p>
          <a:endParaRPr lang="en-US"/>
        </a:p>
      </dgm:t>
    </dgm:pt>
    <dgm:pt modelId="{CA1CBC22-0A2B-4C1E-9724-8295D5936AAD}" type="sibTrans" cxnId="{02C52FE6-8146-48A1-BA69-C7A9455C749F}">
      <dgm:prSet/>
      <dgm:spPr/>
      <dgm:t>
        <a:bodyPr/>
        <a:lstStyle/>
        <a:p>
          <a:endParaRPr lang="en-US"/>
        </a:p>
      </dgm:t>
    </dgm:pt>
    <dgm:pt modelId="{04D0ED51-0170-4811-8091-81DCD78ED72B}">
      <dgm:prSet/>
      <dgm:spPr/>
      <dgm:t>
        <a:bodyPr/>
        <a:lstStyle/>
        <a:p>
          <a:r>
            <a:rPr lang="en-US"/>
            <a:t>Při sběru lesních plodů můžeme ale narazit na spoustu jedovatých plodů, které připomínají jedlé lesní ovoce.</a:t>
          </a:r>
        </a:p>
      </dgm:t>
    </dgm:pt>
    <dgm:pt modelId="{7B29FF3B-5B15-4DC4-9D26-507561755C00}" type="parTrans" cxnId="{DBA36011-D4FC-4CD1-9B94-ED54BED42B9E}">
      <dgm:prSet/>
      <dgm:spPr/>
      <dgm:t>
        <a:bodyPr/>
        <a:lstStyle/>
        <a:p>
          <a:endParaRPr lang="en-US"/>
        </a:p>
      </dgm:t>
    </dgm:pt>
    <dgm:pt modelId="{4322727B-EA1B-4FE8-BEBF-A3EEDBF52B01}" type="sibTrans" cxnId="{DBA36011-D4FC-4CD1-9B94-ED54BED42B9E}">
      <dgm:prSet/>
      <dgm:spPr/>
      <dgm:t>
        <a:bodyPr/>
        <a:lstStyle/>
        <a:p>
          <a:endParaRPr lang="en-US"/>
        </a:p>
      </dgm:t>
    </dgm:pt>
    <dgm:pt modelId="{6AC26DEF-9A90-4F10-BE8D-309EF52E43F5}">
      <dgm:prSet/>
      <dgm:spPr/>
      <dgm:t>
        <a:bodyPr/>
        <a:lstStyle/>
        <a:p>
          <a:r>
            <a:rPr lang="en-US"/>
            <a:t>Mezi jedovaté lesní plody patří rulík zlomocný, jehož plody připomínají třešně, nebo vraní oko čtyřlisté, jehož plod vypadá jako velká borůvka.</a:t>
          </a:r>
        </a:p>
      </dgm:t>
    </dgm:pt>
    <dgm:pt modelId="{042042B1-46D9-4141-977D-A17F9290A8C4}" type="parTrans" cxnId="{36B211DF-F98B-46A9-9434-5CB9B50B08AD}">
      <dgm:prSet/>
      <dgm:spPr/>
      <dgm:t>
        <a:bodyPr/>
        <a:lstStyle/>
        <a:p>
          <a:endParaRPr lang="en-US"/>
        </a:p>
      </dgm:t>
    </dgm:pt>
    <dgm:pt modelId="{52AE4B09-3F88-495B-90F4-9134C290B856}" type="sibTrans" cxnId="{36B211DF-F98B-46A9-9434-5CB9B50B08AD}">
      <dgm:prSet/>
      <dgm:spPr/>
      <dgm:t>
        <a:bodyPr/>
        <a:lstStyle/>
        <a:p>
          <a:endParaRPr lang="en-US"/>
        </a:p>
      </dgm:t>
    </dgm:pt>
    <dgm:pt modelId="{689E0D15-D09F-4574-AB64-7F55EED1D556}">
      <dgm:prSet/>
      <dgm:spPr/>
      <dgm:t>
        <a:bodyPr/>
        <a:lstStyle/>
        <a:p>
          <a:r>
            <a:rPr lang="en-US"/>
            <a:t>Les je domovem mnoha rostlin a zvířat, proto ho musíme chránit. </a:t>
          </a:r>
        </a:p>
      </dgm:t>
    </dgm:pt>
    <dgm:pt modelId="{F2CA42F3-63C6-4FF5-8E69-5168AB5AD7F3}" type="parTrans" cxnId="{5A0AF2D2-7725-457D-8D41-2415FBE97888}">
      <dgm:prSet/>
      <dgm:spPr/>
      <dgm:t>
        <a:bodyPr/>
        <a:lstStyle/>
        <a:p>
          <a:endParaRPr lang="en-US"/>
        </a:p>
      </dgm:t>
    </dgm:pt>
    <dgm:pt modelId="{F10D98C6-8566-4F2B-8112-F31F80947D18}" type="sibTrans" cxnId="{5A0AF2D2-7725-457D-8D41-2415FBE97888}">
      <dgm:prSet/>
      <dgm:spPr/>
      <dgm:t>
        <a:bodyPr/>
        <a:lstStyle/>
        <a:p>
          <a:endParaRPr lang="en-US"/>
        </a:p>
      </dgm:t>
    </dgm:pt>
    <dgm:pt modelId="{A9B694F9-D040-4F4E-A47B-36D93F2588E5}" type="pres">
      <dgm:prSet presAssocID="{A7CE65A8-8503-4476-A954-4779B2DFF3D1}" presName="diagram" presStyleCnt="0">
        <dgm:presLayoutVars>
          <dgm:dir/>
          <dgm:resizeHandles val="exact"/>
        </dgm:presLayoutVars>
      </dgm:prSet>
      <dgm:spPr/>
    </dgm:pt>
    <dgm:pt modelId="{C8F03C0F-73C9-4B1E-8D37-27CB0C49B002}" type="pres">
      <dgm:prSet presAssocID="{6F6A6B5B-FA76-42F0-91E7-A435B947C437}" presName="node" presStyleLbl="node1" presStyleIdx="0" presStyleCnt="6">
        <dgm:presLayoutVars>
          <dgm:bulletEnabled val="1"/>
        </dgm:presLayoutVars>
      </dgm:prSet>
      <dgm:spPr/>
    </dgm:pt>
    <dgm:pt modelId="{E0E29BF1-ECBB-4B42-9795-DB2C45EC443E}" type="pres">
      <dgm:prSet presAssocID="{80C24A89-D15C-4E60-98EF-2870730CF467}" presName="sibTrans" presStyleCnt="0"/>
      <dgm:spPr/>
    </dgm:pt>
    <dgm:pt modelId="{E664A742-07B0-4F76-BC04-E7AF5BF17C87}" type="pres">
      <dgm:prSet presAssocID="{BA5B7D90-5B68-4DDE-B748-265982553C47}" presName="node" presStyleLbl="node1" presStyleIdx="1" presStyleCnt="6">
        <dgm:presLayoutVars>
          <dgm:bulletEnabled val="1"/>
        </dgm:presLayoutVars>
      </dgm:prSet>
      <dgm:spPr/>
    </dgm:pt>
    <dgm:pt modelId="{E03A1374-44D3-4E1D-8591-7F37CC3757F8}" type="pres">
      <dgm:prSet presAssocID="{ECCAB9C2-040F-4817-9340-00F2A4CDBC0C}" presName="sibTrans" presStyleCnt="0"/>
      <dgm:spPr/>
    </dgm:pt>
    <dgm:pt modelId="{5908D7B1-3E85-49ED-82CC-AE84654E8AB2}" type="pres">
      <dgm:prSet presAssocID="{FA2D00B1-01A4-447F-B534-8679D0B71532}" presName="node" presStyleLbl="node1" presStyleIdx="2" presStyleCnt="6">
        <dgm:presLayoutVars>
          <dgm:bulletEnabled val="1"/>
        </dgm:presLayoutVars>
      </dgm:prSet>
      <dgm:spPr/>
    </dgm:pt>
    <dgm:pt modelId="{9423AD16-D260-465A-BB94-61B7FEE47781}" type="pres">
      <dgm:prSet presAssocID="{CA1CBC22-0A2B-4C1E-9724-8295D5936AAD}" presName="sibTrans" presStyleCnt="0"/>
      <dgm:spPr/>
    </dgm:pt>
    <dgm:pt modelId="{200405AD-CE7E-42D5-B780-423313FD8F73}" type="pres">
      <dgm:prSet presAssocID="{04D0ED51-0170-4811-8091-81DCD78ED72B}" presName="node" presStyleLbl="node1" presStyleIdx="3" presStyleCnt="6">
        <dgm:presLayoutVars>
          <dgm:bulletEnabled val="1"/>
        </dgm:presLayoutVars>
      </dgm:prSet>
      <dgm:spPr/>
    </dgm:pt>
    <dgm:pt modelId="{E4E18126-AF54-4E26-B32B-24CCD235280D}" type="pres">
      <dgm:prSet presAssocID="{4322727B-EA1B-4FE8-BEBF-A3EEDBF52B01}" presName="sibTrans" presStyleCnt="0"/>
      <dgm:spPr/>
    </dgm:pt>
    <dgm:pt modelId="{08770EBB-B448-4423-B750-AB09820EC8DB}" type="pres">
      <dgm:prSet presAssocID="{6AC26DEF-9A90-4F10-BE8D-309EF52E43F5}" presName="node" presStyleLbl="node1" presStyleIdx="4" presStyleCnt="6">
        <dgm:presLayoutVars>
          <dgm:bulletEnabled val="1"/>
        </dgm:presLayoutVars>
      </dgm:prSet>
      <dgm:spPr/>
    </dgm:pt>
    <dgm:pt modelId="{5F1A1F3A-4992-4215-AB34-DD91947A0131}" type="pres">
      <dgm:prSet presAssocID="{52AE4B09-3F88-495B-90F4-9134C290B856}" presName="sibTrans" presStyleCnt="0"/>
      <dgm:spPr/>
    </dgm:pt>
    <dgm:pt modelId="{1573E446-8D01-493F-B69A-73CE69F88A11}" type="pres">
      <dgm:prSet presAssocID="{689E0D15-D09F-4574-AB64-7F55EED1D556}" presName="node" presStyleLbl="node1" presStyleIdx="5" presStyleCnt="6">
        <dgm:presLayoutVars>
          <dgm:bulletEnabled val="1"/>
        </dgm:presLayoutVars>
      </dgm:prSet>
      <dgm:spPr/>
    </dgm:pt>
  </dgm:ptLst>
  <dgm:cxnLst>
    <dgm:cxn modelId="{82D80808-CDAA-4B9E-BEF9-964919D5309B}" type="presOf" srcId="{BA5B7D90-5B68-4DDE-B748-265982553C47}" destId="{E664A742-07B0-4F76-BC04-E7AF5BF17C87}" srcOrd="0" destOrd="0" presId="urn:microsoft.com/office/officeart/2005/8/layout/default"/>
    <dgm:cxn modelId="{DBA36011-D4FC-4CD1-9B94-ED54BED42B9E}" srcId="{A7CE65A8-8503-4476-A954-4779B2DFF3D1}" destId="{04D0ED51-0170-4811-8091-81DCD78ED72B}" srcOrd="3" destOrd="0" parTransId="{7B29FF3B-5B15-4DC4-9D26-507561755C00}" sibTransId="{4322727B-EA1B-4FE8-BEBF-A3EEDBF52B01}"/>
    <dgm:cxn modelId="{88D7FA1F-50FD-4EA1-B032-861B1F904F9D}" type="presOf" srcId="{689E0D15-D09F-4574-AB64-7F55EED1D556}" destId="{1573E446-8D01-493F-B69A-73CE69F88A11}" srcOrd="0" destOrd="0" presId="urn:microsoft.com/office/officeart/2005/8/layout/default"/>
    <dgm:cxn modelId="{11BE1020-BFAE-4BA5-AF44-A7F6CB37FBBE}" type="presOf" srcId="{6AC26DEF-9A90-4F10-BE8D-309EF52E43F5}" destId="{08770EBB-B448-4423-B750-AB09820EC8DB}" srcOrd="0" destOrd="0" presId="urn:microsoft.com/office/officeart/2005/8/layout/default"/>
    <dgm:cxn modelId="{D0168B36-60E1-4E5D-8751-2BE600A25C14}" type="presOf" srcId="{A7CE65A8-8503-4476-A954-4779B2DFF3D1}" destId="{A9B694F9-D040-4F4E-A47B-36D93F2588E5}" srcOrd="0" destOrd="0" presId="urn:microsoft.com/office/officeart/2005/8/layout/default"/>
    <dgm:cxn modelId="{2004D444-2CDD-4EFC-9C7E-3F96C44FE9BF}" srcId="{A7CE65A8-8503-4476-A954-4779B2DFF3D1}" destId="{BA5B7D90-5B68-4DDE-B748-265982553C47}" srcOrd="1" destOrd="0" parTransId="{CBE7D08D-410B-4337-B42B-112F8AB34767}" sibTransId="{ECCAB9C2-040F-4817-9340-00F2A4CDBC0C}"/>
    <dgm:cxn modelId="{5C3E7668-D3A3-43B5-9457-5595B98A3428}" type="presOf" srcId="{6F6A6B5B-FA76-42F0-91E7-A435B947C437}" destId="{C8F03C0F-73C9-4B1E-8D37-27CB0C49B002}" srcOrd="0" destOrd="0" presId="urn:microsoft.com/office/officeart/2005/8/layout/default"/>
    <dgm:cxn modelId="{CC6B986C-84DF-4B8A-AAF8-3D9C848CB69A}" type="presOf" srcId="{FA2D00B1-01A4-447F-B534-8679D0B71532}" destId="{5908D7B1-3E85-49ED-82CC-AE84654E8AB2}" srcOrd="0" destOrd="0" presId="urn:microsoft.com/office/officeart/2005/8/layout/default"/>
    <dgm:cxn modelId="{85E3E77E-7BDB-45F1-9346-2E86FAC9490A}" type="presOf" srcId="{04D0ED51-0170-4811-8091-81DCD78ED72B}" destId="{200405AD-CE7E-42D5-B780-423313FD8F73}" srcOrd="0" destOrd="0" presId="urn:microsoft.com/office/officeart/2005/8/layout/default"/>
    <dgm:cxn modelId="{5A0AF2D2-7725-457D-8D41-2415FBE97888}" srcId="{A7CE65A8-8503-4476-A954-4779B2DFF3D1}" destId="{689E0D15-D09F-4574-AB64-7F55EED1D556}" srcOrd="5" destOrd="0" parTransId="{F2CA42F3-63C6-4FF5-8E69-5168AB5AD7F3}" sibTransId="{F10D98C6-8566-4F2B-8112-F31F80947D18}"/>
    <dgm:cxn modelId="{36B211DF-F98B-46A9-9434-5CB9B50B08AD}" srcId="{A7CE65A8-8503-4476-A954-4779B2DFF3D1}" destId="{6AC26DEF-9A90-4F10-BE8D-309EF52E43F5}" srcOrd="4" destOrd="0" parTransId="{042042B1-46D9-4141-977D-A17F9290A8C4}" sibTransId="{52AE4B09-3F88-495B-90F4-9134C290B856}"/>
    <dgm:cxn modelId="{8270CFE0-51C4-4E74-8D6A-5C297AEE1B71}" srcId="{A7CE65A8-8503-4476-A954-4779B2DFF3D1}" destId="{6F6A6B5B-FA76-42F0-91E7-A435B947C437}" srcOrd="0" destOrd="0" parTransId="{BFDBDB3F-FB14-40AF-BF74-BC8098EEA3E7}" sibTransId="{80C24A89-D15C-4E60-98EF-2870730CF467}"/>
    <dgm:cxn modelId="{02C52FE6-8146-48A1-BA69-C7A9455C749F}" srcId="{A7CE65A8-8503-4476-A954-4779B2DFF3D1}" destId="{FA2D00B1-01A4-447F-B534-8679D0B71532}" srcOrd="2" destOrd="0" parTransId="{F014EDCE-F269-4AD9-BB6C-3896477E9EC6}" sibTransId="{CA1CBC22-0A2B-4C1E-9724-8295D5936AAD}"/>
    <dgm:cxn modelId="{850F69E5-CC94-480D-812D-65CCDB711111}" type="presParOf" srcId="{A9B694F9-D040-4F4E-A47B-36D93F2588E5}" destId="{C8F03C0F-73C9-4B1E-8D37-27CB0C49B002}" srcOrd="0" destOrd="0" presId="urn:microsoft.com/office/officeart/2005/8/layout/default"/>
    <dgm:cxn modelId="{EF036B74-9CD0-4E6C-9B91-7929C88F052F}" type="presParOf" srcId="{A9B694F9-D040-4F4E-A47B-36D93F2588E5}" destId="{E0E29BF1-ECBB-4B42-9795-DB2C45EC443E}" srcOrd="1" destOrd="0" presId="urn:microsoft.com/office/officeart/2005/8/layout/default"/>
    <dgm:cxn modelId="{781668A7-FAC5-4EB9-8069-2469946C0D99}" type="presParOf" srcId="{A9B694F9-D040-4F4E-A47B-36D93F2588E5}" destId="{E664A742-07B0-4F76-BC04-E7AF5BF17C87}" srcOrd="2" destOrd="0" presId="urn:microsoft.com/office/officeart/2005/8/layout/default"/>
    <dgm:cxn modelId="{0D1076D5-B669-47C7-896E-B639A1F433F8}" type="presParOf" srcId="{A9B694F9-D040-4F4E-A47B-36D93F2588E5}" destId="{E03A1374-44D3-4E1D-8591-7F37CC3757F8}" srcOrd="3" destOrd="0" presId="urn:microsoft.com/office/officeart/2005/8/layout/default"/>
    <dgm:cxn modelId="{FA223FA6-2CC5-44AB-99B0-B7D77665541C}" type="presParOf" srcId="{A9B694F9-D040-4F4E-A47B-36D93F2588E5}" destId="{5908D7B1-3E85-49ED-82CC-AE84654E8AB2}" srcOrd="4" destOrd="0" presId="urn:microsoft.com/office/officeart/2005/8/layout/default"/>
    <dgm:cxn modelId="{75AD5F59-7F39-42B7-96EA-2557DACBFE6C}" type="presParOf" srcId="{A9B694F9-D040-4F4E-A47B-36D93F2588E5}" destId="{9423AD16-D260-465A-BB94-61B7FEE47781}" srcOrd="5" destOrd="0" presId="urn:microsoft.com/office/officeart/2005/8/layout/default"/>
    <dgm:cxn modelId="{A57C0A75-D37F-4041-8744-1841CBDFB1F9}" type="presParOf" srcId="{A9B694F9-D040-4F4E-A47B-36D93F2588E5}" destId="{200405AD-CE7E-42D5-B780-423313FD8F73}" srcOrd="6" destOrd="0" presId="urn:microsoft.com/office/officeart/2005/8/layout/default"/>
    <dgm:cxn modelId="{4935F408-CE84-482E-BC9E-202A6A5BFC3F}" type="presParOf" srcId="{A9B694F9-D040-4F4E-A47B-36D93F2588E5}" destId="{E4E18126-AF54-4E26-B32B-24CCD235280D}" srcOrd="7" destOrd="0" presId="urn:microsoft.com/office/officeart/2005/8/layout/default"/>
    <dgm:cxn modelId="{B62ECDB3-D34A-4CFA-90F7-4BCCAFBB72D1}" type="presParOf" srcId="{A9B694F9-D040-4F4E-A47B-36D93F2588E5}" destId="{08770EBB-B448-4423-B750-AB09820EC8DB}" srcOrd="8" destOrd="0" presId="urn:microsoft.com/office/officeart/2005/8/layout/default"/>
    <dgm:cxn modelId="{A5CBDDB8-A868-4972-89B4-E66BD1C66D26}" type="presParOf" srcId="{A9B694F9-D040-4F4E-A47B-36D93F2588E5}" destId="{5F1A1F3A-4992-4215-AB34-DD91947A0131}" srcOrd="9" destOrd="0" presId="urn:microsoft.com/office/officeart/2005/8/layout/default"/>
    <dgm:cxn modelId="{D8D918BC-8600-46B3-B286-4ABDBC8A7E2A}" type="presParOf" srcId="{A9B694F9-D040-4F4E-A47B-36D93F2588E5}" destId="{1573E446-8D01-493F-B69A-73CE69F88A1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6EAA2-B96C-4CBC-9EC8-C356148F51A3}">
      <dsp:nvSpPr>
        <dsp:cNvPr id="0" name=""/>
        <dsp:cNvSpPr/>
      </dsp:nvSpPr>
      <dsp:spPr>
        <a:xfrm>
          <a:off x="0" y="108391"/>
          <a:ext cx="717902" cy="430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0" y="108391"/>
        <a:ext cx="717902" cy="430741"/>
      </dsp:txXfrm>
    </dsp:sp>
    <dsp:sp modelId="{A32D1581-7DAE-4DF2-A1B1-1E4DE257FA20}">
      <dsp:nvSpPr>
        <dsp:cNvPr id="0" name=""/>
        <dsp:cNvSpPr/>
      </dsp:nvSpPr>
      <dsp:spPr>
        <a:xfrm>
          <a:off x="789692" y="108391"/>
          <a:ext cx="717902" cy="430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789692" y="108391"/>
        <a:ext cx="717902" cy="430741"/>
      </dsp:txXfrm>
    </dsp:sp>
    <dsp:sp modelId="{79BAD4DF-4746-4B17-9068-4DB13F275502}">
      <dsp:nvSpPr>
        <dsp:cNvPr id="0" name=""/>
        <dsp:cNvSpPr/>
      </dsp:nvSpPr>
      <dsp:spPr>
        <a:xfrm>
          <a:off x="1579385" y="108391"/>
          <a:ext cx="717902" cy="430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1579385" y="108391"/>
        <a:ext cx="717902" cy="430741"/>
      </dsp:txXfrm>
    </dsp:sp>
    <dsp:sp modelId="{52219D92-1032-4BDC-AEAA-89FF2FF18C9A}">
      <dsp:nvSpPr>
        <dsp:cNvPr id="0" name=""/>
        <dsp:cNvSpPr/>
      </dsp:nvSpPr>
      <dsp:spPr>
        <a:xfrm>
          <a:off x="394846" y="610923"/>
          <a:ext cx="717902" cy="430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394846" y="610923"/>
        <a:ext cx="717902" cy="430741"/>
      </dsp:txXfrm>
    </dsp:sp>
    <dsp:sp modelId="{14FC80D8-F3FA-4E16-BE5A-8ED6BD8CD783}">
      <dsp:nvSpPr>
        <dsp:cNvPr id="0" name=""/>
        <dsp:cNvSpPr/>
      </dsp:nvSpPr>
      <dsp:spPr>
        <a:xfrm>
          <a:off x="1184539" y="610923"/>
          <a:ext cx="717902" cy="4307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1184539" y="610923"/>
        <a:ext cx="717902" cy="4307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03C0F-73C9-4B1E-8D37-27CB0C49B002}">
      <dsp:nvSpPr>
        <dsp:cNvPr id="0" name=""/>
        <dsp:cNvSpPr/>
      </dsp:nvSpPr>
      <dsp:spPr>
        <a:xfrm>
          <a:off x="810484" y="28"/>
          <a:ext cx="2401193" cy="1440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 lese nerostou jenom stromy, ale najdeme tam i spoustu keřů a bylin.</a:t>
          </a:r>
        </a:p>
      </dsp:txBody>
      <dsp:txXfrm>
        <a:off x="810484" y="28"/>
        <a:ext cx="2401193" cy="1440715"/>
      </dsp:txXfrm>
    </dsp:sp>
    <dsp:sp modelId="{E664A742-07B0-4F76-BC04-E7AF5BF17C87}">
      <dsp:nvSpPr>
        <dsp:cNvPr id="0" name=""/>
        <dsp:cNvSpPr/>
      </dsp:nvSpPr>
      <dsp:spPr>
        <a:xfrm>
          <a:off x="3451796" y="28"/>
          <a:ext cx="2401193" cy="1440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Od léta až do podzimu dozrávají v lese lesní plody. Nejprve dozrávají lesní jahody, maliny a borůvky. Na podzim pak sbíráme ostružiny a brusinky. </a:t>
          </a:r>
        </a:p>
      </dsp:txBody>
      <dsp:txXfrm>
        <a:off x="3451796" y="28"/>
        <a:ext cx="2401193" cy="1440715"/>
      </dsp:txXfrm>
    </dsp:sp>
    <dsp:sp modelId="{5908D7B1-3E85-49ED-82CC-AE84654E8AB2}">
      <dsp:nvSpPr>
        <dsp:cNvPr id="0" name=""/>
        <dsp:cNvSpPr/>
      </dsp:nvSpPr>
      <dsp:spPr>
        <a:xfrm>
          <a:off x="810484" y="1680864"/>
          <a:ext cx="2401193" cy="1440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Lesní plody se sbírají nejen pro jejich vynikající chuť, ale i pro jejich léčebné účinky.</a:t>
          </a:r>
        </a:p>
      </dsp:txBody>
      <dsp:txXfrm>
        <a:off x="810484" y="1680864"/>
        <a:ext cx="2401193" cy="1440715"/>
      </dsp:txXfrm>
    </dsp:sp>
    <dsp:sp modelId="{200405AD-CE7E-42D5-B780-423313FD8F73}">
      <dsp:nvSpPr>
        <dsp:cNvPr id="0" name=""/>
        <dsp:cNvSpPr/>
      </dsp:nvSpPr>
      <dsp:spPr>
        <a:xfrm>
          <a:off x="3451796" y="1680864"/>
          <a:ext cx="2401193" cy="1440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Při sběru lesních plodů můžeme ale narazit na spoustu jedovatých plodů, které připomínají jedlé lesní ovoce.</a:t>
          </a:r>
        </a:p>
      </dsp:txBody>
      <dsp:txXfrm>
        <a:off x="3451796" y="1680864"/>
        <a:ext cx="2401193" cy="1440715"/>
      </dsp:txXfrm>
    </dsp:sp>
    <dsp:sp modelId="{08770EBB-B448-4423-B750-AB09820EC8DB}">
      <dsp:nvSpPr>
        <dsp:cNvPr id="0" name=""/>
        <dsp:cNvSpPr/>
      </dsp:nvSpPr>
      <dsp:spPr>
        <a:xfrm>
          <a:off x="810484" y="3361699"/>
          <a:ext cx="2401193" cy="1440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Mezi jedovaté lesní plody patří rulík zlomocný, jehož plody připomínají třešně, nebo vraní oko čtyřlisté, jehož plod vypadá jako velká borůvka.</a:t>
          </a:r>
        </a:p>
      </dsp:txBody>
      <dsp:txXfrm>
        <a:off x="810484" y="3361699"/>
        <a:ext cx="2401193" cy="1440715"/>
      </dsp:txXfrm>
    </dsp:sp>
    <dsp:sp modelId="{1573E446-8D01-493F-B69A-73CE69F88A11}">
      <dsp:nvSpPr>
        <dsp:cNvPr id="0" name=""/>
        <dsp:cNvSpPr/>
      </dsp:nvSpPr>
      <dsp:spPr>
        <a:xfrm>
          <a:off x="3451796" y="3361699"/>
          <a:ext cx="2401193" cy="1440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Les je domovem mnoha rostlin a zvířat, proto ho musíme chránit. </a:t>
          </a:r>
        </a:p>
      </dsp:txBody>
      <dsp:txXfrm>
        <a:off x="3451796" y="3361699"/>
        <a:ext cx="2401193" cy="1440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62670F6-A60D-4B10-8CBD-1A42172D92BB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CB51FCC-1A23-446E-BBD0-7E9879696E10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110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70F6-A60D-4B10-8CBD-1A42172D92BB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1FCC-1A23-446E-BBD0-7E9879696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341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70F6-A60D-4B10-8CBD-1A42172D92BB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1FCC-1A23-446E-BBD0-7E9879696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81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70F6-A60D-4B10-8CBD-1A42172D92BB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1FCC-1A23-446E-BBD0-7E9879696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51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62670F6-A60D-4B10-8CBD-1A42172D92BB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B51FCC-1A23-446E-BBD0-7E9879696E10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05893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70F6-A60D-4B10-8CBD-1A42172D92BB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1FCC-1A23-446E-BBD0-7E9879696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719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70F6-A60D-4B10-8CBD-1A42172D92BB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1FCC-1A23-446E-BBD0-7E9879696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1601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70F6-A60D-4B10-8CBD-1A42172D92BB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1FCC-1A23-446E-BBD0-7E9879696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63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70F6-A60D-4B10-8CBD-1A42172D92BB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1FCC-1A23-446E-BBD0-7E9879696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18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862670F6-A60D-4B10-8CBD-1A42172D92BB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CB51FCC-1A23-446E-BBD0-7E9879696E1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8935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862670F6-A60D-4B10-8CBD-1A42172D92BB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CB51FCC-1A23-446E-BBD0-7E9879696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0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62670F6-A60D-4B10-8CBD-1A42172D92BB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CB51FCC-1A23-446E-BBD0-7E9879696E1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303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0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5" Type="http://schemas.openxmlformats.org/officeDocument/2006/relationships/image" Target="../media/image22.png"/><Relationship Id="rId10" Type="http://schemas.microsoft.com/office/2007/relationships/diagramDrawing" Target="../diagrams/drawing2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2C8847-D960-4E93-B586-448C2D6F80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Les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39070F-A834-4847-9562-9153B116FB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Průvodce lesem</a:t>
            </a:r>
          </a:p>
        </p:txBody>
      </p:sp>
      <p:pic>
        <p:nvPicPr>
          <p:cNvPr id="4" name="Stanislav Lata - Já do lesa nepojedu">
            <a:hlinkClick r:id="" action="ppaction://media"/>
            <a:extLst>
              <a:ext uri="{FF2B5EF4-FFF2-40B4-BE49-F238E27FC236}">
                <a16:creationId xmlns:a16="http://schemas.microsoft.com/office/drawing/2014/main" id="{0F98D437-474F-426F-B2C7-73EC705D8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724E1-1E19-479F-B3E1-B6A2C077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/>
              <a:t>HOUBY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0700F79-8F72-4D49-8F71-EE8ECAE34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251" y="1249181"/>
            <a:ext cx="10274619" cy="5735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>
                <a:solidFill>
                  <a:schemeClr val="tx1"/>
                </a:solidFill>
              </a:rPr>
              <a:t>Houby se dělí na:</a:t>
            </a:r>
          </a:p>
          <a:p>
            <a:pPr marL="0" indent="0">
              <a:buNone/>
            </a:pPr>
            <a:endParaRPr lang="cs-CZ">
              <a:solidFill>
                <a:schemeClr val="tx1"/>
              </a:solidFill>
            </a:endParaRPr>
          </a:p>
          <a:p>
            <a:r>
              <a:rPr lang="cs-CZ">
                <a:solidFill>
                  <a:schemeClr val="tx1"/>
                </a:solidFill>
              </a:rPr>
              <a:t>Jedlé:  hřib hnědý, bedla vysoká, hřib smrkový ---------------------------------------------------</a:t>
            </a:r>
          </a:p>
          <a:p>
            <a:pPr marL="0" indent="0">
              <a:buNone/>
            </a:pPr>
            <a:endParaRPr lang="cs-CZ">
              <a:solidFill>
                <a:schemeClr val="tx1"/>
              </a:solidFill>
            </a:endParaRPr>
          </a:p>
          <a:p>
            <a:r>
              <a:rPr lang="en-US" err="1">
                <a:solidFill>
                  <a:schemeClr val="tx1"/>
                </a:solidFill>
              </a:rPr>
              <a:t>Nejedlé</a:t>
            </a:r>
            <a:r>
              <a:rPr lang="en-US">
                <a:solidFill>
                  <a:schemeClr val="tx1"/>
                </a:solidFill>
              </a:rPr>
              <a:t>:  </a:t>
            </a:r>
            <a:r>
              <a:rPr lang="en-US" err="1">
                <a:solidFill>
                  <a:schemeClr val="tx1"/>
                </a:solidFill>
              </a:rPr>
              <a:t>hřib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žlučník</a:t>
            </a:r>
            <a:r>
              <a:rPr lang="en-US">
                <a:solidFill>
                  <a:schemeClr val="tx1"/>
                </a:solidFill>
              </a:rPr>
              <a:t>, </a:t>
            </a:r>
            <a:r>
              <a:rPr lang="en-US" err="1">
                <a:solidFill>
                  <a:schemeClr val="tx1"/>
                </a:solidFill>
              </a:rPr>
              <a:t>bedla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orosená</a:t>
            </a:r>
            <a:r>
              <a:rPr lang="en-US">
                <a:solidFill>
                  <a:schemeClr val="tx1"/>
                </a:solidFill>
              </a:rPr>
              <a:t>, </a:t>
            </a:r>
            <a:r>
              <a:rPr lang="en-US" err="1">
                <a:solidFill>
                  <a:schemeClr val="tx1"/>
                </a:solidFill>
              </a:rPr>
              <a:t>hřib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skvrnitý</a:t>
            </a:r>
            <a:r>
              <a:rPr lang="en-US">
                <a:solidFill>
                  <a:schemeClr val="tx1"/>
                </a:solidFill>
              </a:rPr>
              <a:t>-----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 err="1">
                <a:solidFill>
                  <a:schemeClr val="tx1"/>
                </a:solidFill>
              </a:rPr>
              <a:t>Jedovaté</a:t>
            </a:r>
            <a:r>
              <a:rPr lang="en-US">
                <a:solidFill>
                  <a:schemeClr val="tx1"/>
                </a:solidFill>
              </a:rPr>
              <a:t>:  </a:t>
            </a:r>
            <a:r>
              <a:rPr lang="en-US" err="1">
                <a:solidFill>
                  <a:schemeClr val="tx1"/>
                </a:solidFill>
              </a:rPr>
              <a:t>muchomůrka</a:t>
            </a:r>
            <a:r>
              <a:rPr lang="en-US">
                <a:solidFill>
                  <a:schemeClr val="tx1"/>
                </a:solidFill>
              </a:rPr>
              <a:t> </a:t>
            </a:r>
            <a:r>
              <a:rPr lang="en-US" err="1">
                <a:solidFill>
                  <a:schemeClr val="tx1"/>
                </a:solidFill>
              </a:rPr>
              <a:t>červená</a:t>
            </a:r>
            <a:r>
              <a:rPr lang="en-US">
                <a:solidFill>
                  <a:schemeClr val="tx1"/>
                </a:solidFill>
              </a:rPr>
              <a:t>, </a:t>
            </a:r>
            <a:r>
              <a:rPr lang="en-US" err="1">
                <a:solidFill>
                  <a:schemeClr val="tx1"/>
                </a:solidFill>
              </a:rPr>
              <a:t>muchomůrka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zelená</a:t>
            </a:r>
            <a:r>
              <a:rPr lang="en-US">
                <a:solidFill>
                  <a:schemeClr val="tx1"/>
                </a:solidFill>
              </a:rPr>
              <a:t>, </a:t>
            </a:r>
            <a:r>
              <a:rPr lang="en-US" err="1">
                <a:solidFill>
                  <a:schemeClr val="tx1"/>
                </a:solidFill>
              </a:rPr>
              <a:t>ohnivý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korál</a:t>
            </a:r>
            <a:r>
              <a:rPr lang="en-US">
                <a:solidFill>
                  <a:schemeClr val="tx1"/>
                </a:solidFill>
              </a:rPr>
              <a:t>----------</a:t>
            </a:r>
          </a:p>
          <a:p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Na </a:t>
            </a:r>
            <a:r>
              <a:rPr lang="en-US" err="1">
                <a:solidFill>
                  <a:schemeClr val="tx1"/>
                </a:solidFill>
              </a:rPr>
              <a:t>celém</a:t>
            </a:r>
            <a:r>
              <a:rPr lang="en-US">
                <a:solidFill>
                  <a:schemeClr val="tx1"/>
                </a:solidFill>
              </a:rPr>
              <a:t> </a:t>
            </a:r>
            <a:r>
              <a:rPr lang="en-US" err="1">
                <a:solidFill>
                  <a:schemeClr val="tx1"/>
                </a:solidFill>
              </a:rPr>
              <a:t>světě</a:t>
            </a:r>
            <a:r>
              <a:rPr lang="en-US">
                <a:solidFill>
                  <a:schemeClr val="tx1"/>
                </a:solidFill>
              </a:rPr>
              <a:t> je </a:t>
            </a:r>
            <a:r>
              <a:rPr lang="en-US" err="1">
                <a:solidFill>
                  <a:schemeClr val="tx1"/>
                </a:solidFill>
              </a:rPr>
              <a:t>asi</a:t>
            </a:r>
            <a:r>
              <a:rPr lang="en-US">
                <a:solidFill>
                  <a:schemeClr val="tx1"/>
                </a:solidFill>
              </a:rPr>
              <a:t> </a:t>
            </a:r>
            <a:r>
              <a:rPr lang="en-US" err="1">
                <a:solidFill>
                  <a:schemeClr val="tx1"/>
                </a:solidFill>
              </a:rPr>
              <a:t>jeden</a:t>
            </a:r>
            <a:r>
              <a:rPr lang="en-US">
                <a:solidFill>
                  <a:schemeClr val="tx1"/>
                </a:solidFill>
              </a:rPr>
              <a:t> a </a:t>
            </a:r>
            <a:r>
              <a:rPr lang="en-US" err="1">
                <a:solidFill>
                  <a:schemeClr val="tx1"/>
                </a:solidFill>
              </a:rPr>
              <a:t>půl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milionu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druhů</a:t>
            </a:r>
            <a:r>
              <a:rPr lang="en-US">
                <a:solidFill>
                  <a:schemeClr val="tx1"/>
                </a:solidFill>
              </a:rPr>
              <a:t> hub. V ČR </a:t>
            </a:r>
            <a:r>
              <a:rPr lang="en-US" err="1">
                <a:solidFill>
                  <a:schemeClr val="tx1"/>
                </a:solidFill>
              </a:rPr>
              <a:t>jich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roste</a:t>
            </a:r>
            <a:r>
              <a:rPr lang="en-US">
                <a:solidFill>
                  <a:schemeClr val="tx1"/>
                </a:solidFill>
              </a:rPr>
              <a:t> </a:t>
            </a:r>
            <a:r>
              <a:rPr lang="en-US" err="1">
                <a:solidFill>
                  <a:schemeClr val="tx1"/>
                </a:solidFill>
              </a:rPr>
              <a:t>kolem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deseti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tisíc</a:t>
            </a:r>
            <a:r>
              <a:rPr lang="en-US">
                <a:solidFill>
                  <a:schemeClr val="tx1"/>
                </a:solidFill>
              </a:rPr>
              <a:t> druhů.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Houby </a:t>
            </a:r>
            <a:r>
              <a:rPr lang="en-US" err="1">
                <a:solidFill>
                  <a:schemeClr val="tx1"/>
                </a:solidFill>
              </a:rPr>
              <a:t>tvoří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samostatnou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skupinu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živých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organismů</a:t>
            </a:r>
            <a:r>
              <a:rPr lang="en-US">
                <a:solidFill>
                  <a:schemeClr val="tx1"/>
                </a:solidFill>
              </a:rPr>
              <a:t>. </a:t>
            </a:r>
            <a:r>
              <a:rPr lang="en-US" err="1">
                <a:solidFill>
                  <a:schemeClr val="tx1"/>
                </a:solidFill>
              </a:rPr>
              <a:t>Vyživují</a:t>
            </a:r>
            <a:r>
              <a:rPr lang="en-US">
                <a:solidFill>
                  <a:schemeClr val="tx1"/>
                </a:solidFill>
              </a:rPr>
              <a:t> se </a:t>
            </a:r>
            <a:r>
              <a:rPr lang="en-US" err="1">
                <a:solidFill>
                  <a:schemeClr val="tx1"/>
                </a:solidFill>
              </a:rPr>
              <a:t>např</a:t>
            </a:r>
            <a:r>
              <a:rPr lang="en-US">
                <a:solidFill>
                  <a:schemeClr val="tx1"/>
                </a:solidFill>
              </a:rPr>
              <a:t>. </a:t>
            </a:r>
            <a:r>
              <a:rPr lang="en-US" err="1">
                <a:solidFill>
                  <a:schemeClr val="tx1"/>
                </a:solidFill>
              </a:rPr>
              <a:t>rozkladem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odumřelých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těl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roslin</a:t>
            </a:r>
            <a:r>
              <a:rPr lang="en-US">
                <a:solidFill>
                  <a:schemeClr val="tx1"/>
                </a:solidFill>
              </a:rPr>
              <a:t> a </a:t>
            </a:r>
            <a:r>
              <a:rPr lang="en-US" err="1">
                <a:solidFill>
                  <a:schemeClr val="tx1"/>
                </a:solidFill>
              </a:rPr>
              <a:t>živočichů</a:t>
            </a:r>
            <a:r>
              <a:rPr lang="en-US">
                <a:solidFill>
                  <a:schemeClr val="tx1"/>
                </a:solidFill>
              </a:rPr>
              <a:t>. </a:t>
            </a:r>
            <a:r>
              <a:rPr lang="en-US" err="1">
                <a:solidFill>
                  <a:schemeClr val="tx1"/>
                </a:solidFill>
              </a:rPr>
              <a:t>Rozmnožují</a:t>
            </a:r>
            <a:r>
              <a:rPr lang="en-US">
                <a:solidFill>
                  <a:schemeClr val="tx1"/>
                </a:solidFill>
              </a:rPr>
              <a:t> se výtrusy.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Vypracoval: Jakub a MegaFilip158</a:t>
            </a:r>
          </a:p>
        </p:txBody>
      </p:sp>
      <p:pic>
        <p:nvPicPr>
          <p:cNvPr id="3" name="Obrázek 3" descr="Obsah obrázku tráva, houba, exteriér, hřib&#10;&#10;Popis se vygeneroval automaticky.">
            <a:extLst>
              <a:ext uri="{FF2B5EF4-FFF2-40B4-BE49-F238E27FC236}">
                <a16:creationId xmlns:a16="http://schemas.microsoft.com/office/drawing/2014/main" id="{C07449E0-084E-44EB-8F65-0CCCBB059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868" y="1499580"/>
            <a:ext cx="1017918" cy="1005525"/>
          </a:xfrm>
          <a:prstGeom prst="rect">
            <a:avLst/>
          </a:prstGeom>
        </p:spPr>
      </p:pic>
      <p:pic>
        <p:nvPicPr>
          <p:cNvPr id="4" name="Obrázek 4" descr="Obsah obrázku houba, tráva, exteriér, hřib&#10;&#10;Popis se vygeneroval automaticky.">
            <a:extLst>
              <a:ext uri="{FF2B5EF4-FFF2-40B4-BE49-F238E27FC236}">
                <a16:creationId xmlns:a16="http://schemas.microsoft.com/office/drawing/2014/main" id="{C88BE84B-7C9A-4F1D-934C-EEA3F24C2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382" y="2500065"/>
            <a:ext cx="1549880" cy="1153381"/>
          </a:xfrm>
          <a:prstGeom prst="rect">
            <a:avLst/>
          </a:prstGeom>
        </p:spPr>
      </p:pic>
      <p:pic>
        <p:nvPicPr>
          <p:cNvPr id="5" name="Obrázek 5" descr="Obsah obrázku země, mrkev, rostlina, houba&#10;&#10;Popis se vygeneroval automaticky.">
            <a:extLst>
              <a:ext uri="{FF2B5EF4-FFF2-40B4-BE49-F238E27FC236}">
                <a16:creationId xmlns:a16="http://schemas.microsoft.com/office/drawing/2014/main" id="{B889DEDA-3508-4C5E-8821-96E0A3483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973" y="3479592"/>
            <a:ext cx="1636144" cy="92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9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95EDE2-E3EB-4264-9ABB-3D5A4787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149" y="785797"/>
            <a:ext cx="10178322" cy="1492132"/>
          </a:xfrm>
        </p:spPr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BB7F3C-D809-473B-B256-90DCAB55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421" y="248575"/>
            <a:ext cx="10444579" cy="64185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JEHLIČNATÉ STROMY</a:t>
            </a:r>
          </a:p>
          <a:p>
            <a:r>
              <a:rPr lang="cs-CZ"/>
              <a:t>Jehličnaté stromy mají vod svého názvu mají jehlice.</a:t>
            </a:r>
          </a:p>
          <a:p>
            <a:r>
              <a:rPr lang="cs-CZ"/>
              <a:t>Třeba jako modřín.</a:t>
            </a:r>
          </a:p>
          <a:p>
            <a:r>
              <a:rPr lang="cs-CZ"/>
              <a:t>Někteří mají  i šišky</a:t>
            </a:r>
          </a:p>
          <a:p>
            <a:r>
              <a:rPr lang="cs-CZ"/>
              <a:t>Třeba modřín opadává na zimu protože mu jehličky mu narostou přes jaro.</a:t>
            </a:r>
          </a:p>
          <a:p>
            <a:r>
              <a:rPr lang="cs-CZ"/>
              <a:t>V Krkonoších v národním parku je plno stromů.</a:t>
            </a:r>
          </a:p>
          <a:p>
            <a:r>
              <a:rPr lang="cs-CZ" err="1"/>
              <a:t>PSALI:Adélka</a:t>
            </a:r>
            <a:r>
              <a:rPr lang="cs-CZ"/>
              <a:t> R,Lucka</a:t>
            </a:r>
          </a:p>
          <a:p>
            <a:endParaRPr lang="cs-CZ"/>
          </a:p>
        </p:txBody>
      </p:sp>
      <p:pic>
        <p:nvPicPr>
          <p:cNvPr id="4" name="Obrázek 5" descr="Stromy kryjící cestu">
            <a:extLst>
              <a:ext uri="{FF2B5EF4-FFF2-40B4-BE49-F238E27FC236}">
                <a16:creationId xmlns:a16="http://schemas.microsoft.com/office/drawing/2014/main" id="{07E032A6-E48F-461B-BC5D-8672D5E3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694" y="642002"/>
            <a:ext cx="2743199" cy="292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7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A8810A89-0FFE-4C4E-904F-4E01F025E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5420D737-9CCD-4CC9-9822-1BBA77341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25E51E-C26D-4BF0-AD31-0BFECFCE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Lesní savci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D6004-FBFB-4C33-9AEA-BFE1C75E2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9" y="2286001"/>
            <a:ext cx="3184461" cy="37159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>
              <a:buNone/>
            </a:pPr>
            <a:r>
              <a:rPr lang="en-US" err="1"/>
              <a:t>Savec</a:t>
            </a:r>
            <a:r>
              <a:rPr lang="en-US"/>
              <a:t> je </a:t>
            </a:r>
            <a:r>
              <a:rPr lang="en-US" err="1"/>
              <a:t>živočich</a:t>
            </a:r>
            <a:r>
              <a:rPr lang="en-US"/>
              <a:t> </a:t>
            </a:r>
            <a:r>
              <a:rPr lang="en-US" err="1"/>
              <a:t>kterého</a:t>
            </a:r>
            <a:r>
              <a:rPr lang="en-US"/>
              <a:t> </a:t>
            </a:r>
            <a:r>
              <a:rPr lang="en-US" err="1"/>
              <a:t>matka</a:t>
            </a:r>
            <a:r>
              <a:rPr lang="en-US"/>
              <a:t> </a:t>
            </a:r>
            <a:r>
              <a:rPr lang="en-US" err="1"/>
              <a:t>kojí</a:t>
            </a:r>
            <a:r>
              <a:rPr lang="en-US"/>
              <a:t> a </a:t>
            </a:r>
            <a:r>
              <a:rPr lang="en-US" err="1"/>
              <a:t>nerodí</a:t>
            </a:r>
            <a:r>
              <a:rPr lang="en-US"/>
              <a:t> se z </a:t>
            </a:r>
            <a:r>
              <a:rPr lang="en-US" err="1"/>
              <a:t>vajíčka</a:t>
            </a:r>
            <a:r>
              <a:rPr lang="en-US"/>
              <a:t>. Ze </a:t>
            </a:r>
            <a:r>
              <a:rPr lang="en-US" err="1"/>
              <a:t>savců</a:t>
            </a:r>
            <a:r>
              <a:rPr lang="en-US"/>
              <a:t> se v lese se </a:t>
            </a:r>
            <a:r>
              <a:rPr lang="en-US" err="1"/>
              <a:t>vyskytují</a:t>
            </a:r>
            <a:r>
              <a:rPr lang="en-US"/>
              <a:t> </a:t>
            </a:r>
            <a:r>
              <a:rPr lang="en-US" err="1"/>
              <a:t>převážně</a:t>
            </a:r>
            <a:r>
              <a:rPr lang="en-US"/>
              <a:t> </a:t>
            </a:r>
            <a:r>
              <a:rPr lang="en-US" err="1"/>
              <a:t>zvířata</a:t>
            </a:r>
            <a:r>
              <a:rPr lang="en-US"/>
              <a:t>. V lese z </a:t>
            </a:r>
            <a:r>
              <a:rPr lang="en-US" err="1"/>
              <a:t>savců</a:t>
            </a:r>
            <a:r>
              <a:rPr lang="en-US"/>
              <a:t> </a:t>
            </a:r>
            <a:r>
              <a:rPr lang="en-US" err="1"/>
              <a:t>můžeme</a:t>
            </a:r>
            <a:r>
              <a:rPr lang="en-US"/>
              <a:t> </a:t>
            </a:r>
            <a:r>
              <a:rPr lang="en-US" err="1"/>
              <a:t>najít</a:t>
            </a:r>
            <a:r>
              <a:rPr lang="en-US"/>
              <a:t>:</a:t>
            </a:r>
          </a:p>
          <a:p>
            <a:pPr marL="0">
              <a:buNone/>
            </a:pPr>
            <a:endParaRPr lang="en-US"/>
          </a:p>
          <a:p>
            <a:pPr marL="0">
              <a:buNone/>
            </a:pPr>
            <a:endParaRPr lang="en-US"/>
          </a:p>
          <a:p>
            <a:pPr marL="0">
              <a:buNone/>
            </a:pPr>
            <a:endParaRPr lang="en-US"/>
          </a:p>
          <a:p>
            <a:pPr marL="0">
              <a:buNone/>
            </a:pPr>
            <a:r>
              <a:rPr lang="en-US" err="1"/>
              <a:t>Vytvářely</a:t>
            </a:r>
            <a:r>
              <a:rPr lang="en-US"/>
              <a:t>: Klára Marková</a:t>
            </a:r>
          </a:p>
          <a:p>
            <a:pPr marL="0">
              <a:buNone/>
            </a:pPr>
            <a:r>
              <a:rPr lang="en-US"/>
              <a:t>              Magdaléna Žáčková</a:t>
            </a:r>
          </a:p>
          <a:p>
            <a:pPr marL="0">
              <a:buNone/>
            </a:pPr>
            <a:endParaRPr lang="en-US"/>
          </a:p>
        </p:txBody>
      </p:sp>
      <p:sp>
        <p:nvSpPr>
          <p:cNvPr id="23" name="Zástupný obsah 22">
            <a:extLst>
              <a:ext uri="{FF2B5EF4-FFF2-40B4-BE49-F238E27FC236}">
                <a16:creationId xmlns:a16="http://schemas.microsoft.com/office/drawing/2014/main" id="{1A4C588B-EE48-4C3F-8004-8B085B7E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3928" y="224853"/>
            <a:ext cx="6524468" cy="640878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>
                <a:ea typeface="+mn-lt"/>
                <a:cs typeface="+mn-lt"/>
              </a:rPr>
              <a:t>                                          </a:t>
            </a:r>
            <a:endParaRPr lang="cs-CZ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                                              1.Veverka</a:t>
            </a:r>
            <a:endParaRPr lang="en-US"/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    2. Vlk</a:t>
            </a:r>
            <a:endParaRPr lang="en-US"/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                               3. Ježek</a:t>
            </a:r>
            <a:endParaRPr lang="en-US"/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4. </a:t>
            </a:r>
            <a:r>
              <a:rPr lang="en-US" err="1">
                <a:ea typeface="+mn-lt"/>
                <a:cs typeface="+mn-lt"/>
              </a:rPr>
              <a:t>Medvěd</a:t>
            </a: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                                     5. Liška  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cs-CZ"/>
          </a:p>
        </p:txBody>
      </p:sp>
      <p:pic>
        <p:nvPicPr>
          <p:cNvPr id="5" name="Obrázek 6" descr="Obsah obrázku savci, veverka, zavřít, hlodavci&#10;&#10;Popis se vygeneroval automaticky.">
            <a:extLst>
              <a:ext uri="{FF2B5EF4-FFF2-40B4-BE49-F238E27FC236}">
                <a16:creationId xmlns:a16="http://schemas.microsoft.com/office/drawing/2014/main" id="{6E72BC5A-910A-41A6-92C9-72667D758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876" y="127986"/>
            <a:ext cx="2918085" cy="1260723"/>
          </a:xfrm>
          <a:prstGeom prst="rect">
            <a:avLst/>
          </a:prstGeom>
        </p:spPr>
      </p:pic>
      <p:pic>
        <p:nvPicPr>
          <p:cNvPr id="7" name="Obrázek 7" descr="Obsah obrázku savci, exteriér, strom, vlk&#10;&#10;Popis se vygeneroval automaticky.">
            <a:extLst>
              <a:ext uri="{FF2B5EF4-FFF2-40B4-BE49-F238E27FC236}">
                <a16:creationId xmlns:a16="http://schemas.microsoft.com/office/drawing/2014/main" id="{C3F36267-F782-49F6-BC12-0BE69499F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36" y="1239428"/>
            <a:ext cx="2243528" cy="1042655"/>
          </a:xfrm>
          <a:prstGeom prst="rect">
            <a:avLst/>
          </a:prstGeom>
        </p:spPr>
      </p:pic>
      <p:pic>
        <p:nvPicPr>
          <p:cNvPr id="8" name="Obrázek 8" descr="Obsah obrázku savci&#10;&#10;Popis se vygeneroval automaticky.">
            <a:extLst>
              <a:ext uri="{FF2B5EF4-FFF2-40B4-BE49-F238E27FC236}">
                <a16:creationId xmlns:a16="http://schemas.microsoft.com/office/drawing/2014/main" id="{64A1EB68-8DA5-4749-A0D0-F2ED09105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417" y="2389017"/>
            <a:ext cx="2569407" cy="1718091"/>
          </a:xfrm>
          <a:prstGeom prst="rect">
            <a:avLst/>
          </a:prstGeom>
        </p:spPr>
      </p:pic>
      <p:pic>
        <p:nvPicPr>
          <p:cNvPr id="9" name="Obrázek 9" descr="Obsah obrázku medvěd, hnědá, exteriér, savci&#10;&#10;Popis se vygeneroval automaticky.">
            <a:extLst>
              <a:ext uri="{FF2B5EF4-FFF2-40B4-BE49-F238E27FC236}">
                <a16:creationId xmlns:a16="http://schemas.microsoft.com/office/drawing/2014/main" id="{1705D4E9-6922-4904-836E-10A60BF89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859" y="3156677"/>
            <a:ext cx="2206053" cy="2206053"/>
          </a:xfrm>
          <a:prstGeom prst="rect">
            <a:avLst/>
          </a:prstGeom>
        </p:spPr>
      </p:pic>
      <p:pic>
        <p:nvPicPr>
          <p:cNvPr id="10" name="Obrázek 11" descr="Obsah obrázku tráva, exteriér, savci, liška&#10;&#10;Popis se vygeneroval automaticky.">
            <a:extLst>
              <a:ext uri="{FF2B5EF4-FFF2-40B4-BE49-F238E27FC236}">
                <a16:creationId xmlns:a16="http://schemas.microsoft.com/office/drawing/2014/main" id="{4346CBB0-789E-4F87-987F-EA349BB35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6761" y="4448956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75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A234E-A898-445B-83B2-64AD9DD1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330" y="180679"/>
            <a:ext cx="10178322" cy="1492132"/>
          </a:xfrm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MeCHY</a:t>
            </a:r>
            <a:r>
              <a:rPr lang="cs-CZ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5" name="Obrázek 5" descr="Obsah obrázku tráva, houba, exteriér, skála&#10;&#10;Popis se vygeneroval automaticky.">
            <a:extLst>
              <a:ext uri="{FF2B5EF4-FFF2-40B4-BE49-F238E27FC236}">
                <a16:creationId xmlns:a16="http://schemas.microsoft.com/office/drawing/2014/main" id="{9ED52F12-17E8-4008-B933-71099ADA1B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95975" y="663472"/>
            <a:ext cx="2045074" cy="1411943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3A977E0-8E1A-4460-9E42-974DA0A888E2}"/>
              </a:ext>
            </a:extLst>
          </p:cNvPr>
          <p:cNvSpPr txBox="1"/>
          <p:nvPr/>
        </p:nvSpPr>
        <p:spPr>
          <a:xfrm>
            <a:off x="1138517" y="1127313"/>
            <a:ext cx="2743200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b="1"/>
              <a:t>Druhy mechů</a:t>
            </a:r>
            <a:r>
              <a:rPr lang="cs-CZ" sz="2800"/>
              <a:t> </a:t>
            </a:r>
          </a:p>
          <a:p>
            <a:pPr marL="285750" indent="-285750">
              <a:buFont typeface="Wingdings"/>
              <a:buChar char="§"/>
            </a:pPr>
            <a:r>
              <a:rPr lang="cs-CZ"/>
              <a:t>10 000</a:t>
            </a:r>
          </a:p>
          <a:p>
            <a:pPr marL="285750" indent="-285750">
              <a:buFont typeface="Wingdings"/>
              <a:buChar char="§"/>
            </a:pPr>
            <a:r>
              <a:rPr lang="cs-CZ"/>
              <a:t>Vzpřímené</a:t>
            </a:r>
          </a:p>
          <a:p>
            <a:pPr marL="285750" indent="-285750">
              <a:buFont typeface="Wingdings"/>
              <a:buChar char="§"/>
            </a:pPr>
            <a:r>
              <a:rPr lang="cs-CZ"/>
              <a:t>Poléhavé</a:t>
            </a:r>
          </a:p>
          <a:p>
            <a:pPr marL="285750" indent="-285750">
              <a:buFont typeface="Wingdings"/>
              <a:buChar char="§"/>
            </a:pPr>
            <a:endParaRPr lang="cs-CZ" b="1"/>
          </a:p>
          <a:p>
            <a:endParaRPr lang="cs-CZ"/>
          </a:p>
          <a:p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2154055-986D-48CA-BA7A-525CDD66BD71}"/>
              </a:ext>
            </a:extLst>
          </p:cNvPr>
          <p:cNvSpPr txBox="1"/>
          <p:nvPr/>
        </p:nvSpPr>
        <p:spPr>
          <a:xfrm>
            <a:off x="791134" y="2757663"/>
            <a:ext cx="2888876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b="1" dirty="0">
                <a:ea typeface="+mn-lt"/>
                <a:cs typeface="+mn-lt"/>
              </a:rPr>
              <a:t>Příklady mechů</a:t>
            </a:r>
          </a:p>
          <a:p>
            <a:pPr marL="342900" indent="-342900">
              <a:buAutoNum type="arabicPeriod"/>
            </a:pPr>
            <a:r>
              <a:rPr lang="cs-CZ" dirty="0" err="1">
                <a:ea typeface="+mn-lt"/>
                <a:cs typeface="+mn-lt"/>
              </a:rPr>
              <a:t>Rašeliníkotvaré</a:t>
            </a:r>
            <a:r>
              <a:rPr lang="cs-CZ" dirty="0">
                <a:ea typeface="+mn-lt"/>
                <a:cs typeface="+mn-lt"/>
              </a:rPr>
              <a:t>  </a:t>
            </a:r>
          </a:p>
          <a:p>
            <a:pPr marL="342900" indent="-342900">
              <a:buAutoNum type="arabicPeriod"/>
            </a:pPr>
            <a:r>
              <a:rPr lang="cs-CZ" dirty="0" err="1">
                <a:ea typeface="+mn-lt"/>
                <a:cs typeface="+mn-lt"/>
              </a:rPr>
              <a:t>Dvouhrotcotvaré</a:t>
            </a:r>
            <a:r>
              <a:rPr lang="cs-CZ" dirty="0">
                <a:ea typeface="+mn-lt"/>
                <a:cs typeface="+mn-lt"/>
              </a:rPr>
              <a:t>  </a:t>
            </a:r>
          </a:p>
          <a:p>
            <a:pPr marL="342900" indent="-342900">
              <a:buAutoNum type="arabicPeriod"/>
            </a:pPr>
            <a:r>
              <a:rPr lang="cs-CZ" dirty="0" err="1">
                <a:ea typeface="+mn-lt"/>
                <a:cs typeface="+mn-lt"/>
              </a:rPr>
              <a:t>Prutníkotvaré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marL="342900" indent="-342900">
              <a:buAutoNum type="arabicPeriod"/>
            </a:pPr>
            <a:r>
              <a:rPr lang="cs-CZ" dirty="0" err="1">
                <a:ea typeface="+mn-lt"/>
                <a:cs typeface="+mn-lt"/>
              </a:rPr>
              <a:t>Rokytotvaré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marL="342900" indent="-342900">
              <a:buAutoNum type="arabicPeriod"/>
            </a:pPr>
            <a:r>
              <a:rPr lang="cs-CZ" dirty="0" err="1">
                <a:ea typeface="+mn-lt"/>
                <a:cs typeface="+mn-lt"/>
              </a:rPr>
              <a:t>Ploníkotvaré</a:t>
            </a:r>
            <a:r>
              <a:rPr lang="cs-CZ" dirty="0">
                <a:ea typeface="+mn-lt"/>
                <a:cs typeface="+mn-lt"/>
              </a:rPr>
              <a:t> </a:t>
            </a:r>
            <a:endParaRPr lang="cs-CZ" dirty="0" err="1"/>
          </a:p>
        </p:txBody>
      </p:sp>
      <p:pic>
        <p:nvPicPr>
          <p:cNvPr id="10" name="Obrázek 10" descr="Obsah obrázku strom, rostlina, dlaň, exteriér&#10;&#10;Popis se vygeneroval automaticky.">
            <a:extLst>
              <a:ext uri="{FF2B5EF4-FFF2-40B4-BE49-F238E27FC236}">
                <a16:creationId xmlns:a16="http://schemas.microsoft.com/office/drawing/2014/main" id="{BCF39139-BB41-445F-91D0-C935088A7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298" y="4744084"/>
            <a:ext cx="1871681" cy="1457863"/>
          </a:xfrm>
          <a:prstGeom prst="rect">
            <a:avLst/>
          </a:prstGeom>
        </p:spPr>
      </p:pic>
      <p:pic>
        <p:nvPicPr>
          <p:cNvPr id="11" name="Obrázek 11" descr="Obsah obrázku rostlina, zavřít&#10;&#10;Popis se vygeneroval automaticky.">
            <a:extLst>
              <a:ext uri="{FF2B5EF4-FFF2-40B4-BE49-F238E27FC236}">
                <a16:creationId xmlns:a16="http://schemas.microsoft.com/office/drawing/2014/main" id="{E51CA3AE-E9FF-47F8-90FB-61F4A1F08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642" y="4742732"/>
            <a:ext cx="1790068" cy="1448939"/>
          </a:xfrm>
          <a:prstGeom prst="rect">
            <a:avLst/>
          </a:prstGeom>
        </p:spPr>
      </p:pic>
      <p:pic>
        <p:nvPicPr>
          <p:cNvPr id="12" name="Obrázek 12" descr="Obsah obrázku rostlina, zelená, zelenina&#10;&#10;Popis se vygeneroval automaticky.">
            <a:extLst>
              <a:ext uri="{FF2B5EF4-FFF2-40B4-BE49-F238E27FC236}">
                <a16:creationId xmlns:a16="http://schemas.microsoft.com/office/drawing/2014/main" id="{7175855D-D9BD-46F4-822D-F46A5CEF5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092" y="3019941"/>
            <a:ext cx="1834890" cy="1409285"/>
          </a:xfrm>
          <a:prstGeom prst="rect">
            <a:avLst/>
          </a:prstGeom>
        </p:spPr>
      </p:pic>
      <p:pic>
        <p:nvPicPr>
          <p:cNvPr id="13" name="Obrázek 13" descr="Obsah obrázku exteriér, tráva, skála, houba&#10;&#10;Popis se vygeneroval automaticky.">
            <a:extLst>
              <a:ext uri="{FF2B5EF4-FFF2-40B4-BE49-F238E27FC236}">
                <a16:creationId xmlns:a16="http://schemas.microsoft.com/office/drawing/2014/main" id="{B174DFE1-0206-4F02-B871-68F45579E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224" y="3004360"/>
            <a:ext cx="1868510" cy="1412747"/>
          </a:xfrm>
          <a:prstGeom prst="rect">
            <a:avLst/>
          </a:prstGeom>
        </p:spPr>
      </p:pic>
      <p:pic>
        <p:nvPicPr>
          <p:cNvPr id="14" name="Obrázek 14" descr="Obsah obrázku rostlina, jídlo, vařené&#10;&#10;Popis se vygeneroval automaticky.">
            <a:extLst>
              <a:ext uri="{FF2B5EF4-FFF2-40B4-BE49-F238E27FC236}">
                <a16:creationId xmlns:a16="http://schemas.microsoft.com/office/drawing/2014/main" id="{9C32D997-1C18-4F1C-8B1A-91F3EA6D3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1625" y="3009252"/>
            <a:ext cx="1790069" cy="142135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AECBF13-B9A6-464B-9ACF-249991ED6064}"/>
              </a:ext>
            </a:extLst>
          </p:cNvPr>
          <p:cNvSpPr txBox="1"/>
          <p:nvPr/>
        </p:nvSpPr>
        <p:spPr>
          <a:xfrm>
            <a:off x="3780304" y="3018305"/>
            <a:ext cx="412378" cy="369332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1.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748990B-0DC8-4DB7-8C03-F8A2D07838A2}"/>
              </a:ext>
            </a:extLst>
          </p:cNvPr>
          <p:cNvSpPr txBox="1"/>
          <p:nvPr/>
        </p:nvSpPr>
        <p:spPr>
          <a:xfrm>
            <a:off x="8195420" y="3018306"/>
            <a:ext cx="401173" cy="369332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3.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2BA4E71-C05A-4C86-AE44-BCA7CCCE8964}"/>
              </a:ext>
            </a:extLst>
          </p:cNvPr>
          <p:cNvSpPr txBox="1"/>
          <p:nvPr/>
        </p:nvSpPr>
        <p:spPr>
          <a:xfrm>
            <a:off x="5954243" y="3007098"/>
            <a:ext cx="412378" cy="369332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2.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6E09EE9-7F45-4DAA-A181-5AA2125DD7F0}"/>
              </a:ext>
            </a:extLst>
          </p:cNvPr>
          <p:cNvSpPr txBox="1"/>
          <p:nvPr/>
        </p:nvSpPr>
        <p:spPr>
          <a:xfrm>
            <a:off x="3724274" y="4744010"/>
            <a:ext cx="412378" cy="369332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4.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E2DAA1E-A082-4019-AA44-9E2953A08441}"/>
              </a:ext>
            </a:extLst>
          </p:cNvPr>
          <p:cNvSpPr txBox="1"/>
          <p:nvPr/>
        </p:nvSpPr>
        <p:spPr>
          <a:xfrm>
            <a:off x="5954244" y="4744010"/>
            <a:ext cx="412378" cy="369332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5.</a:t>
            </a:r>
          </a:p>
        </p:txBody>
      </p:sp>
      <p:pic>
        <p:nvPicPr>
          <p:cNvPr id="20" name="Obrázek 20" descr="Obsah obrázku exteriér, rostlina&#10;&#10;Popis se vygeneroval automaticky.">
            <a:extLst>
              <a:ext uri="{FF2B5EF4-FFF2-40B4-BE49-F238E27FC236}">
                <a16:creationId xmlns:a16="http://schemas.microsoft.com/office/drawing/2014/main" id="{886241C0-070F-4781-8854-01B9DC6A3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341" y="665629"/>
            <a:ext cx="2059643" cy="140297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5106400-FD92-4153-8284-1EAD86A78F87}"/>
              </a:ext>
            </a:extLst>
          </p:cNvPr>
          <p:cNvSpPr txBox="1"/>
          <p:nvPr/>
        </p:nvSpPr>
        <p:spPr>
          <a:xfrm>
            <a:off x="8892988" y="667871"/>
            <a:ext cx="2844052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b="1" dirty="0"/>
              <a:t>Využití</a:t>
            </a:r>
          </a:p>
          <a:p>
            <a:pPr marL="457200" indent="-457200">
              <a:buFont typeface="Arial"/>
              <a:buChar char="•"/>
            </a:pPr>
            <a:r>
              <a:rPr lang="cs-CZ" sz="1600" dirty="0"/>
              <a:t>Zadržují vodu</a:t>
            </a:r>
          </a:p>
          <a:p>
            <a:pPr marL="457200" indent="-457200">
              <a:buFont typeface="Arial"/>
              <a:buChar char="•"/>
            </a:pPr>
            <a:r>
              <a:rPr lang="cs-CZ" sz="1600" dirty="0"/>
              <a:t>Pomáhají </a:t>
            </a:r>
            <a:r>
              <a:rPr lang="cs-CZ" sz="1600" dirty="0" err="1">
                <a:ea typeface="+mn-lt"/>
                <a:cs typeface="+mn-lt"/>
              </a:rPr>
              <a:t>zpevnˇovat</a:t>
            </a:r>
            <a:r>
              <a:rPr lang="cs-CZ" sz="1600" dirty="0">
                <a:ea typeface="+mn-lt"/>
                <a:cs typeface="+mn-lt"/>
              </a:rPr>
              <a:t> půdu</a:t>
            </a:r>
          </a:p>
          <a:p>
            <a:pPr marL="457200" indent="-457200">
              <a:buFont typeface="Arial"/>
              <a:buChar char="•"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86784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C11AB2-7942-4075-AA35-B154F834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Lesní potoky</a:t>
            </a:r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3946FB20-1270-47BE-8185-5D1E85AC7C4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11795081"/>
              </p:ext>
            </p:extLst>
          </p:nvPr>
        </p:nvGraphicFramePr>
        <p:xfrm>
          <a:off x="-5146321" y="5192888"/>
          <a:ext cx="2297288" cy="1150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183A3B-074A-4616-AF9A-098DBE41B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4274" y="1318457"/>
            <a:ext cx="7358424" cy="47201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Potok je přirozený vodní tok. Obvykle teče stále a plynule, ale může se stát, že v letních měsících potok vysychá. Místo, kde potok vyvěrá na povrch, se nazývá pramen. Potoky mohou tvořit přítoky řek nebo ústí v jezerech, mořích či oceánech.</a:t>
            </a:r>
          </a:p>
        </p:txBody>
      </p:sp>
      <p:pic>
        <p:nvPicPr>
          <p:cNvPr id="78" name="Obrázek 78" descr="Obsah obrázku příroda, strom, voda, vodopád&#10;&#10;Popis se vygeneroval automaticky.">
            <a:extLst>
              <a:ext uri="{FF2B5EF4-FFF2-40B4-BE49-F238E27FC236}">
                <a16:creationId xmlns:a16="http://schemas.microsoft.com/office/drawing/2014/main" id="{D6C43D4C-DB88-4584-84CF-1E451E18E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400" y="4487221"/>
            <a:ext cx="2743200" cy="20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81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6">
            <a:extLst>
              <a:ext uri="{FF2B5EF4-FFF2-40B4-BE49-F238E27FC236}">
                <a16:creationId xmlns:a16="http://schemas.microsoft.com/office/drawing/2014/main" id="{03BB0862-AE96-4A93-9360-82A01CA70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3" name="Rectangle 56">
            <a:extLst>
              <a:ext uri="{FF2B5EF4-FFF2-40B4-BE49-F238E27FC236}">
                <a16:creationId xmlns:a16="http://schemas.microsoft.com/office/drawing/2014/main" id="{46D019F2-8A11-4C91-8AFD-D3A9885D5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4" name="Rectangle 58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0B2AD5-22B8-4EE6-B065-D3E4A0FF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72145"/>
            <a:ext cx="4232333" cy="145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Lesní plody</a:t>
            </a:r>
          </a:p>
        </p:txBody>
      </p:sp>
      <p:sp>
        <p:nvSpPr>
          <p:cNvPr id="56" name="Freeform: Shape 60">
            <a:extLst>
              <a:ext uri="{FF2B5EF4-FFF2-40B4-BE49-F238E27FC236}">
                <a16:creationId xmlns:a16="http://schemas.microsoft.com/office/drawing/2014/main" id="{621589B2-454D-48DE-BA2D-1255D85B3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8" name="Freeform: Shape 62">
            <a:extLst>
              <a:ext uri="{FF2B5EF4-FFF2-40B4-BE49-F238E27FC236}">
                <a16:creationId xmlns:a16="http://schemas.microsoft.com/office/drawing/2014/main" id="{3A024941-2DEB-4414-8BDC-A4B1CE780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7974" y="273933"/>
            <a:ext cx="2173946" cy="217130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Obrázek 13" descr="Obsah obrázku tráva, rostlina, bobule, ovoce&#10;&#10;Popis se vygeneroval automaticky.">
            <a:extLst>
              <a:ext uri="{FF2B5EF4-FFF2-40B4-BE49-F238E27FC236}">
                <a16:creationId xmlns:a16="http://schemas.microsoft.com/office/drawing/2014/main" id="{9BBB3CD9-F62E-40A2-9117-64CAAFE51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0" r="26143" b="2"/>
          <a:stretch/>
        </p:blipFill>
        <p:spPr>
          <a:xfrm>
            <a:off x="5918999" y="116840"/>
            <a:ext cx="1979894" cy="1977488"/>
          </a:xfrm>
          <a:custGeom>
            <a:avLst/>
            <a:gdLst/>
            <a:ahLst/>
            <a:cxnLst/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</p:spPr>
      </p:pic>
      <p:sp>
        <p:nvSpPr>
          <p:cNvPr id="60" name="Freeform: Shape 64">
            <a:extLst>
              <a:ext uri="{FF2B5EF4-FFF2-40B4-BE49-F238E27FC236}">
                <a16:creationId xmlns:a16="http://schemas.microsoft.com/office/drawing/2014/main" id="{9563FBA8-D302-415D-ACB8-C0406838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805" y="2554317"/>
            <a:ext cx="3185554" cy="3181684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Freeform: Shape 66">
            <a:extLst>
              <a:ext uri="{FF2B5EF4-FFF2-40B4-BE49-F238E27FC236}">
                <a16:creationId xmlns:a16="http://schemas.microsoft.com/office/drawing/2014/main" id="{FB097F37-39FE-4C12-9661-701644B7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8338" y="1"/>
            <a:ext cx="4163662" cy="3716538"/>
          </a:xfrm>
          <a:custGeom>
            <a:avLst/>
            <a:gdLst>
              <a:gd name="connsiteX0" fmla="*/ 262616 w 4163662"/>
              <a:gd name="connsiteY0" fmla="*/ 0 h 3716538"/>
              <a:gd name="connsiteX1" fmla="*/ 4163662 w 4163662"/>
              <a:gd name="connsiteY1" fmla="*/ 0 h 3716538"/>
              <a:gd name="connsiteX2" fmla="*/ 4163662 w 4163662"/>
              <a:gd name="connsiteY2" fmla="*/ 3079653 h 3716538"/>
              <a:gd name="connsiteX3" fmla="*/ 4124349 w 4163662"/>
              <a:gd name="connsiteY3" fmla="*/ 3091447 h 3716538"/>
              <a:gd name="connsiteX4" fmla="*/ 4078224 w 4163662"/>
              <a:gd name="connsiteY4" fmla="*/ 3107352 h 3716538"/>
              <a:gd name="connsiteX5" fmla="*/ 4035278 w 4163662"/>
              <a:gd name="connsiteY5" fmla="*/ 3126440 h 3716538"/>
              <a:gd name="connsiteX6" fmla="*/ 3995515 w 4163662"/>
              <a:gd name="connsiteY6" fmla="*/ 3148706 h 3716538"/>
              <a:gd name="connsiteX7" fmla="*/ 3960521 w 4163662"/>
              <a:gd name="connsiteY7" fmla="*/ 3177336 h 3716538"/>
              <a:gd name="connsiteX8" fmla="*/ 3923938 w 4163662"/>
              <a:gd name="connsiteY8" fmla="*/ 3209149 h 3716538"/>
              <a:gd name="connsiteX9" fmla="*/ 3892126 w 4163662"/>
              <a:gd name="connsiteY9" fmla="*/ 3245731 h 3716538"/>
              <a:gd name="connsiteX10" fmla="*/ 3861906 w 4163662"/>
              <a:gd name="connsiteY10" fmla="*/ 3283905 h 3716538"/>
              <a:gd name="connsiteX11" fmla="*/ 3831684 w 4163662"/>
              <a:gd name="connsiteY11" fmla="*/ 3323668 h 3716538"/>
              <a:gd name="connsiteX12" fmla="*/ 3801464 w 4163662"/>
              <a:gd name="connsiteY12" fmla="*/ 3363433 h 3716538"/>
              <a:gd name="connsiteX13" fmla="*/ 3771243 w 4163662"/>
              <a:gd name="connsiteY13" fmla="*/ 3401607 h 3716538"/>
              <a:gd name="connsiteX14" fmla="*/ 3737841 w 4163662"/>
              <a:gd name="connsiteY14" fmla="*/ 3438189 h 3716538"/>
              <a:gd name="connsiteX15" fmla="*/ 3704438 w 4163662"/>
              <a:gd name="connsiteY15" fmla="*/ 3470000 h 3716538"/>
              <a:gd name="connsiteX16" fmla="*/ 3666266 w 4163662"/>
              <a:gd name="connsiteY16" fmla="*/ 3497040 h 3716538"/>
              <a:gd name="connsiteX17" fmla="*/ 3626502 w 4163662"/>
              <a:gd name="connsiteY17" fmla="*/ 3517718 h 3716538"/>
              <a:gd name="connsiteX18" fmla="*/ 3578783 w 4163662"/>
              <a:gd name="connsiteY18" fmla="*/ 3532034 h 3716538"/>
              <a:gd name="connsiteX19" fmla="*/ 3529475 w 4163662"/>
              <a:gd name="connsiteY19" fmla="*/ 3538396 h 3716538"/>
              <a:gd name="connsiteX20" fmla="*/ 3478578 w 4163662"/>
              <a:gd name="connsiteY20" fmla="*/ 3539986 h 3716538"/>
              <a:gd name="connsiteX21" fmla="*/ 3424498 w 4163662"/>
              <a:gd name="connsiteY21" fmla="*/ 3535214 h 3716538"/>
              <a:gd name="connsiteX22" fmla="*/ 3370419 w 4163662"/>
              <a:gd name="connsiteY22" fmla="*/ 3528852 h 3716538"/>
              <a:gd name="connsiteX23" fmla="*/ 3316339 w 4163662"/>
              <a:gd name="connsiteY23" fmla="*/ 3520898 h 3716538"/>
              <a:gd name="connsiteX24" fmla="*/ 3262260 w 4163662"/>
              <a:gd name="connsiteY24" fmla="*/ 3514538 h 3716538"/>
              <a:gd name="connsiteX25" fmla="*/ 3208180 w 4163662"/>
              <a:gd name="connsiteY25" fmla="*/ 3511356 h 3716538"/>
              <a:gd name="connsiteX26" fmla="*/ 3155691 w 4163662"/>
              <a:gd name="connsiteY26" fmla="*/ 3511356 h 3716538"/>
              <a:gd name="connsiteX27" fmla="*/ 3106385 w 4163662"/>
              <a:gd name="connsiteY27" fmla="*/ 3517718 h 3716538"/>
              <a:gd name="connsiteX28" fmla="*/ 3055486 w 4163662"/>
              <a:gd name="connsiteY28" fmla="*/ 3530443 h 3716538"/>
              <a:gd name="connsiteX29" fmla="*/ 3009359 w 4163662"/>
              <a:gd name="connsiteY29" fmla="*/ 3549529 h 3716538"/>
              <a:gd name="connsiteX30" fmla="*/ 2961643 w 4163662"/>
              <a:gd name="connsiteY30" fmla="*/ 3574979 h 3716538"/>
              <a:gd name="connsiteX31" fmla="*/ 2913926 w 4163662"/>
              <a:gd name="connsiteY31" fmla="*/ 3600429 h 3716538"/>
              <a:gd name="connsiteX32" fmla="*/ 2866208 w 4163662"/>
              <a:gd name="connsiteY32" fmla="*/ 3629057 h 3716538"/>
              <a:gd name="connsiteX33" fmla="*/ 2820080 w 4163662"/>
              <a:gd name="connsiteY33" fmla="*/ 3656097 h 3716538"/>
              <a:gd name="connsiteX34" fmla="*/ 2770775 w 4163662"/>
              <a:gd name="connsiteY34" fmla="*/ 3679956 h 3716538"/>
              <a:gd name="connsiteX35" fmla="*/ 2723057 w 4163662"/>
              <a:gd name="connsiteY35" fmla="*/ 3699043 h 3716538"/>
              <a:gd name="connsiteX36" fmla="*/ 2673748 w 4163662"/>
              <a:gd name="connsiteY36" fmla="*/ 3711768 h 3716538"/>
              <a:gd name="connsiteX37" fmla="*/ 2622852 w 4163662"/>
              <a:gd name="connsiteY37" fmla="*/ 3716538 h 3716538"/>
              <a:gd name="connsiteX38" fmla="*/ 2571954 w 4163662"/>
              <a:gd name="connsiteY38" fmla="*/ 3711768 h 3716538"/>
              <a:gd name="connsiteX39" fmla="*/ 2522645 w 4163662"/>
              <a:gd name="connsiteY39" fmla="*/ 3699043 h 3716538"/>
              <a:gd name="connsiteX40" fmla="*/ 2474930 w 4163662"/>
              <a:gd name="connsiteY40" fmla="*/ 3679956 h 3716538"/>
              <a:gd name="connsiteX41" fmla="*/ 2425622 w 4163662"/>
              <a:gd name="connsiteY41" fmla="*/ 3656097 h 3716538"/>
              <a:gd name="connsiteX42" fmla="*/ 2379494 w 4163662"/>
              <a:gd name="connsiteY42" fmla="*/ 3629057 h 3716538"/>
              <a:gd name="connsiteX43" fmla="*/ 2331777 w 4163662"/>
              <a:gd name="connsiteY43" fmla="*/ 3600429 h 3716538"/>
              <a:gd name="connsiteX44" fmla="*/ 2284059 w 4163662"/>
              <a:gd name="connsiteY44" fmla="*/ 3574979 h 3716538"/>
              <a:gd name="connsiteX45" fmla="*/ 2236344 w 4163662"/>
              <a:gd name="connsiteY45" fmla="*/ 3549529 h 3716538"/>
              <a:gd name="connsiteX46" fmla="*/ 2188627 w 4163662"/>
              <a:gd name="connsiteY46" fmla="*/ 3530443 h 3716538"/>
              <a:gd name="connsiteX47" fmla="*/ 2139319 w 4163662"/>
              <a:gd name="connsiteY47" fmla="*/ 3517718 h 3716538"/>
              <a:gd name="connsiteX48" fmla="*/ 2090011 w 4163662"/>
              <a:gd name="connsiteY48" fmla="*/ 3511356 h 3716538"/>
              <a:gd name="connsiteX49" fmla="*/ 2037520 w 4163662"/>
              <a:gd name="connsiteY49" fmla="*/ 3511356 h 3716538"/>
              <a:gd name="connsiteX50" fmla="*/ 1983442 w 4163662"/>
              <a:gd name="connsiteY50" fmla="*/ 3514538 h 3716538"/>
              <a:gd name="connsiteX51" fmla="*/ 1929363 w 4163662"/>
              <a:gd name="connsiteY51" fmla="*/ 3520898 h 3716538"/>
              <a:gd name="connsiteX52" fmla="*/ 1875283 w 4163662"/>
              <a:gd name="connsiteY52" fmla="*/ 3528852 h 3716538"/>
              <a:gd name="connsiteX53" fmla="*/ 1821202 w 4163662"/>
              <a:gd name="connsiteY53" fmla="*/ 3535214 h 3716538"/>
              <a:gd name="connsiteX54" fmla="*/ 1767124 w 4163662"/>
              <a:gd name="connsiteY54" fmla="*/ 3539986 h 3716538"/>
              <a:gd name="connsiteX55" fmla="*/ 1716227 w 4163662"/>
              <a:gd name="connsiteY55" fmla="*/ 3538396 h 3716538"/>
              <a:gd name="connsiteX56" fmla="*/ 1666920 w 4163662"/>
              <a:gd name="connsiteY56" fmla="*/ 3532034 h 3716538"/>
              <a:gd name="connsiteX57" fmla="*/ 1619202 w 4163662"/>
              <a:gd name="connsiteY57" fmla="*/ 3517718 h 3716538"/>
              <a:gd name="connsiteX58" fmla="*/ 1579438 w 4163662"/>
              <a:gd name="connsiteY58" fmla="*/ 3497040 h 3716538"/>
              <a:gd name="connsiteX59" fmla="*/ 1541263 w 4163662"/>
              <a:gd name="connsiteY59" fmla="*/ 3470000 h 3716538"/>
              <a:gd name="connsiteX60" fmla="*/ 1507862 w 4163662"/>
              <a:gd name="connsiteY60" fmla="*/ 3438189 h 3716538"/>
              <a:gd name="connsiteX61" fmla="*/ 1474459 w 4163662"/>
              <a:gd name="connsiteY61" fmla="*/ 3401607 h 3716538"/>
              <a:gd name="connsiteX62" fmla="*/ 1444238 w 4163662"/>
              <a:gd name="connsiteY62" fmla="*/ 3363433 h 3716538"/>
              <a:gd name="connsiteX63" fmla="*/ 1414018 w 4163662"/>
              <a:gd name="connsiteY63" fmla="*/ 3323668 h 3716538"/>
              <a:gd name="connsiteX64" fmla="*/ 1383797 w 4163662"/>
              <a:gd name="connsiteY64" fmla="*/ 3283905 h 3716538"/>
              <a:gd name="connsiteX65" fmla="*/ 1353577 w 4163662"/>
              <a:gd name="connsiteY65" fmla="*/ 3245731 h 3716538"/>
              <a:gd name="connsiteX66" fmla="*/ 1321764 w 4163662"/>
              <a:gd name="connsiteY66" fmla="*/ 3209149 h 3716538"/>
              <a:gd name="connsiteX67" fmla="*/ 1285181 w 4163662"/>
              <a:gd name="connsiteY67" fmla="*/ 3177336 h 3716538"/>
              <a:gd name="connsiteX68" fmla="*/ 1250188 w 4163662"/>
              <a:gd name="connsiteY68" fmla="*/ 3148706 h 3716538"/>
              <a:gd name="connsiteX69" fmla="*/ 1210424 w 4163662"/>
              <a:gd name="connsiteY69" fmla="*/ 3126440 h 3716538"/>
              <a:gd name="connsiteX70" fmla="*/ 1167479 w 4163662"/>
              <a:gd name="connsiteY70" fmla="*/ 3107352 h 3716538"/>
              <a:gd name="connsiteX71" fmla="*/ 1121353 w 4163662"/>
              <a:gd name="connsiteY71" fmla="*/ 3091447 h 3716538"/>
              <a:gd name="connsiteX72" fmla="*/ 1073635 w 4163662"/>
              <a:gd name="connsiteY72" fmla="*/ 3077132 h 3716538"/>
              <a:gd name="connsiteX73" fmla="*/ 1025919 w 4163662"/>
              <a:gd name="connsiteY73" fmla="*/ 3064407 h 3716538"/>
              <a:gd name="connsiteX74" fmla="*/ 976611 w 4163662"/>
              <a:gd name="connsiteY74" fmla="*/ 3051682 h 3716538"/>
              <a:gd name="connsiteX75" fmla="*/ 930485 w 4163662"/>
              <a:gd name="connsiteY75" fmla="*/ 3037367 h 3716538"/>
              <a:gd name="connsiteX76" fmla="*/ 884357 w 4163662"/>
              <a:gd name="connsiteY76" fmla="*/ 3021461 h 3716538"/>
              <a:gd name="connsiteX77" fmla="*/ 841414 w 4163662"/>
              <a:gd name="connsiteY77" fmla="*/ 3002373 h 3716538"/>
              <a:gd name="connsiteX78" fmla="*/ 803238 w 4163662"/>
              <a:gd name="connsiteY78" fmla="*/ 2978515 h 3716538"/>
              <a:gd name="connsiteX79" fmla="*/ 768245 w 4163662"/>
              <a:gd name="connsiteY79" fmla="*/ 2949885 h 3716538"/>
              <a:gd name="connsiteX80" fmla="*/ 739617 w 4163662"/>
              <a:gd name="connsiteY80" fmla="*/ 2914894 h 3716538"/>
              <a:gd name="connsiteX81" fmla="*/ 715758 w 4163662"/>
              <a:gd name="connsiteY81" fmla="*/ 2876719 h 3716538"/>
              <a:gd name="connsiteX82" fmla="*/ 696671 w 4163662"/>
              <a:gd name="connsiteY82" fmla="*/ 2833774 h 3716538"/>
              <a:gd name="connsiteX83" fmla="*/ 680766 w 4163662"/>
              <a:gd name="connsiteY83" fmla="*/ 2787648 h 3716538"/>
              <a:gd name="connsiteX84" fmla="*/ 666450 w 4163662"/>
              <a:gd name="connsiteY84" fmla="*/ 2741522 h 3716538"/>
              <a:gd name="connsiteX85" fmla="*/ 653726 w 4163662"/>
              <a:gd name="connsiteY85" fmla="*/ 2692214 h 3716538"/>
              <a:gd name="connsiteX86" fmla="*/ 641000 w 4163662"/>
              <a:gd name="connsiteY86" fmla="*/ 2644497 h 3716538"/>
              <a:gd name="connsiteX87" fmla="*/ 626686 w 4163662"/>
              <a:gd name="connsiteY87" fmla="*/ 2596780 h 3716538"/>
              <a:gd name="connsiteX88" fmla="*/ 610780 w 4163662"/>
              <a:gd name="connsiteY88" fmla="*/ 2550653 h 3716538"/>
              <a:gd name="connsiteX89" fmla="*/ 591692 w 4163662"/>
              <a:gd name="connsiteY89" fmla="*/ 2507706 h 3716538"/>
              <a:gd name="connsiteX90" fmla="*/ 569424 w 4163662"/>
              <a:gd name="connsiteY90" fmla="*/ 2467943 h 3716538"/>
              <a:gd name="connsiteX91" fmla="*/ 540796 w 4163662"/>
              <a:gd name="connsiteY91" fmla="*/ 2432951 h 3716538"/>
              <a:gd name="connsiteX92" fmla="*/ 508983 w 4163662"/>
              <a:gd name="connsiteY92" fmla="*/ 2396368 h 3716538"/>
              <a:gd name="connsiteX93" fmla="*/ 472400 w 4163662"/>
              <a:gd name="connsiteY93" fmla="*/ 2364557 h 3716538"/>
              <a:gd name="connsiteX94" fmla="*/ 432635 w 4163662"/>
              <a:gd name="connsiteY94" fmla="*/ 2334336 h 3716538"/>
              <a:gd name="connsiteX95" fmla="*/ 392871 w 4163662"/>
              <a:gd name="connsiteY95" fmla="*/ 2304116 h 3716538"/>
              <a:gd name="connsiteX96" fmla="*/ 353108 w 4163662"/>
              <a:gd name="connsiteY96" fmla="*/ 2273895 h 3716538"/>
              <a:gd name="connsiteX97" fmla="*/ 314933 w 4163662"/>
              <a:gd name="connsiteY97" fmla="*/ 2243673 h 3716538"/>
              <a:gd name="connsiteX98" fmla="*/ 278350 w 4163662"/>
              <a:gd name="connsiteY98" fmla="*/ 2210272 h 3716538"/>
              <a:gd name="connsiteX99" fmla="*/ 246539 w 4163662"/>
              <a:gd name="connsiteY99" fmla="*/ 2176871 h 3716538"/>
              <a:gd name="connsiteX100" fmla="*/ 219500 w 4163662"/>
              <a:gd name="connsiteY100" fmla="*/ 2138696 h 3716538"/>
              <a:gd name="connsiteX101" fmla="*/ 198823 w 4163662"/>
              <a:gd name="connsiteY101" fmla="*/ 2098933 h 3716538"/>
              <a:gd name="connsiteX102" fmla="*/ 184508 w 4163662"/>
              <a:gd name="connsiteY102" fmla="*/ 2051217 h 3716538"/>
              <a:gd name="connsiteX103" fmla="*/ 178145 w 4163662"/>
              <a:gd name="connsiteY103" fmla="*/ 2001909 h 3716538"/>
              <a:gd name="connsiteX104" fmla="*/ 176554 w 4163662"/>
              <a:gd name="connsiteY104" fmla="*/ 1951009 h 3716538"/>
              <a:gd name="connsiteX105" fmla="*/ 181326 w 4163662"/>
              <a:gd name="connsiteY105" fmla="*/ 1896930 h 3716538"/>
              <a:gd name="connsiteX106" fmla="*/ 187688 w 4163662"/>
              <a:gd name="connsiteY106" fmla="*/ 1842851 h 3716538"/>
              <a:gd name="connsiteX107" fmla="*/ 195640 w 4163662"/>
              <a:gd name="connsiteY107" fmla="*/ 1788771 h 3716538"/>
              <a:gd name="connsiteX108" fmla="*/ 202004 w 4163662"/>
              <a:gd name="connsiteY108" fmla="*/ 1734693 h 3716538"/>
              <a:gd name="connsiteX109" fmla="*/ 205186 w 4163662"/>
              <a:gd name="connsiteY109" fmla="*/ 1680614 h 3716538"/>
              <a:gd name="connsiteX110" fmla="*/ 205186 w 4163662"/>
              <a:gd name="connsiteY110" fmla="*/ 1628124 h 3716538"/>
              <a:gd name="connsiteX111" fmla="*/ 198823 w 4163662"/>
              <a:gd name="connsiteY111" fmla="*/ 1578818 h 3716538"/>
              <a:gd name="connsiteX112" fmla="*/ 186098 w 4163662"/>
              <a:gd name="connsiteY112" fmla="*/ 1529510 h 3716538"/>
              <a:gd name="connsiteX113" fmla="*/ 167011 w 4163662"/>
              <a:gd name="connsiteY113" fmla="*/ 1483382 h 3716538"/>
              <a:gd name="connsiteX114" fmla="*/ 143153 w 4163662"/>
              <a:gd name="connsiteY114" fmla="*/ 1435666 h 3716538"/>
              <a:gd name="connsiteX115" fmla="*/ 116112 w 4163662"/>
              <a:gd name="connsiteY115" fmla="*/ 1387950 h 3716538"/>
              <a:gd name="connsiteX116" fmla="*/ 87483 w 4163662"/>
              <a:gd name="connsiteY116" fmla="*/ 1340232 h 3716538"/>
              <a:gd name="connsiteX117" fmla="*/ 60443 w 4163662"/>
              <a:gd name="connsiteY117" fmla="*/ 1294104 h 3716538"/>
              <a:gd name="connsiteX118" fmla="*/ 36583 w 4163662"/>
              <a:gd name="connsiteY118" fmla="*/ 1244799 h 3716538"/>
              <a:gd name="connsiteX119" fmla="*/ 17498 w 4163662"/>
              <a:gd name="connsiteY119" fmla="*/ 1197081 h 3716538"/>
              <a:gd name="connsiteX120" fmla="*/ 4773 w 4163662"/>
              <a:gd name="connsiteY120" fmla="*/ 1147773 h 3716538"/>
              <a:gd name="connsiteX121" fmla="*/ 0 w 4163662"/>
              <a:gd name="connsiteY121" fmla="*/ 1096874 h 3716538"/>
              <a:gd name="connsiteX122" fmla="*/ 4773 w 4163662"/>
              <a:gd name="connsiteY122" fmla="*/ 1045978 h 3716538"/>
              <a:gd name="connsiteX123" fmla="*/ 17498 w 4163662"/>
              <a:gd name="connsiteY123" fmla="*/ 996670 h 3716538"/>
              <a:gd name="connsiteX124" fmla="*/ 36583 w 4163662"/>
              <a:gd name="connsiteY124" fmla="*/ 948952 h 3716538"/>
              <a:gd name="connsiteX125" fmla="*/ 60443 w 4163662"/>
              <a:gd name="connsiteY125" fmla="*/ 899646 h 3716538"/>
              <a:gd name="connsiteX126" fmla="*/ 87483 w 4163662"/>
              <a:gd name="connsiteY126" fmla="*/ 853518 h 3716538"/>
              <a:gd name="connsiteX127" fmla="*/ 116112 w 4163662"/>
              <a:gd name="connsiteY127" fmla="*/ 805802 h 3716538"/>
              <a:gd name="connsiteX128" fmla="*/ 143153 w 4163662"/>
              <a:gd name="connsiteY128" fmla="*/ 758084 h 3716538"/>
              <a:gd name="connsiteX129" fmla="*/ 167011 w 4163662"/>
              <a:gd name="connsiteY129" fmla="*/ 710368 h 3716538"/>
              <a:gd name="connsiteX130" fmla="*/ 186098 w 4163662"/>
              <a:gd name="connsiteY130" fmla="*/ 664240 h 3716538"/>
              <a:gd name="connsiteX131" fmla="*/ 198823 w 4163662"/>
              <a:gd name="connsiteY131" fmla="*/ 614933 h 3716538"/>
              <a:gd name="connsiteX132" fmla="*/ 205186 w 4163662"/>
              <a:gd name="connsiteY132" fmla="*/ 565626 h 3716538"/>
              <a:gd name="connsiteX133" fmla="*/ 205186 w 4163662"/>
              <a:gd name="connsiteY133" fmla="*/ 513138 h 3716538"/>
              <a:gd name="connsiteX134" fmla="*/ 202004 w 4163662"/>
              <a:gd name="connsiteY134" fmla="*/ 459058 h 3716538"/>
              <a:gd name="connsiteX135" fmla="*/ 195640 w 4163662"/>
              <a:gd name="connsiteY135" fmla="*/ 404979 h 3716538"/>
              <a:gd name="connsiteX136" fmla="*/ 187688 w 4163662"/>
              <a:gd name="connsiteY136" fmla="*/ 350899 h 3716538"/>
              <a:gd name="connsiteX137" fmla="*/ 181326 w 4163662"/>
              <a:gd name="connsiteY137" fmla="*/ 296820 h 3716538"/>
              <a:gd name="connsiteX138" fmla="*/ 176554 w 4163662"/>
              <a:gd name="connsiteY138" fmla="*/ 242741 h 3716538"/>
              <a:gd name="connsiteX139" fmla="*/ 178145 w 4163662"/>
              <a:gd name="connsiteY139" fmla="*/ 191843 h 3716538"/>
              <a:gd name="connsiteX140" fmla="*/ 184508 w 4163662"/>
              <a:gd name="connsiteY140" fmla="*/ 142536 h 3716538"/>
              <a:gd name="connsiteX141" fmla="*/ 198823 w 4163662"/>
              <a:gd name="connsiteY141" fmla="*/ 94818 h 3716538"/>
              <a:gd name="connsiteX142" fmla="*/ 219500 w 4163662"/>
              <a:gd name="connsiteY142" fmla="*/ 55055 h 3716538"/>
              <a:gd name="connsiteX143" fmla="*/ 246539 w 4163662"/>
              <a:gd name="connsiteY143" fmla="*/ 16881 h 37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163662" h="3716538">
                <a:moveTo>
                  <a:pt x="262616" y="0"/>
                </a:moveTo>
                <a:lnTo>
                  <a:pt x="4163662" y="0"/>
                </a:lnTo>
                <a:lnTo>
                  <a:pt x="4163662" y="3079653"/>
                </a:lnTo>
                <a:lnTo>
                  <a:pt x="4124349" y="3091447"/>
                </a:lnTo>
                <a:lnTo>
                  <a:pt x="4078224" y="3107352"/>
                </a:lnTo>
                <a:lnTo>
                  <a:pt x="4035278" y="3126440"/>
                </a:lnTo>
                <a:lnTo>
                  <a:pt x="3995515" y="3148706"/>
                </a:lnTo>
                <a:lnTo>
                  <a:pt x="3960521" y="3177336"/>
                </a:lnTo>
                <a:lnTo>
                  <a:pt x="3923938" y="3209149"/>
                </a:lnTo>
                <a:lnTo>
                  <a:pt x="3892126" y="3245731"/>
                </a:lnTo>
                <a:lnTo>
                  <a:pt x="3861906" y="3283905"/>
                </a:lnTo>
                <a:lnTo>
                  <a:pt x="3831684" y="3323668"/>
                </a:lnTo>
                <a:lnTo>
                  <a:pt x="3801464" y="3363433"/>
                </a:lnTo>
                <a:lnTo>
                  <a:pt x="3771243" y="3401607"/>
                </a:lnTo>
                <a:lnTo>
                  <a:pt x="3737841" y="3438189"/>
                </a:lnTo>
                <a:lnTo>
                  <a:pt x="3704438" y="3470000"/>
                </a:lnTo>
                <a:lnTo>
                  <a:pt x="3666266" y="3497040"/>
                </a:lnTo>
                <a:lnTo>
                  <a:pt x="3626502" y="3517718"/>
                </a:lnTo>
                <a:lnTo>
                  <a:pt x="3578783" y="3532034"/>
                </a:lnTo>
                <a:lnTo>
                  <a:pt x="3529475" y="3538396"/>
                </a:lnTo>
                <a:lnTo>
                  <a:pt x="3478578" y="3539986"/>
                </a:lnTo>
                <a:lnTo>
                  <a:pt x="3424498" y="3535214"/>
                </a:lnTo>
                <a:lnTo>
                  <a:pt x="3370419" y="3528852"/>
                </a:lnTo>
                <a:lnTo>
                  <a:pt x="3316339" y="3520898"/>
                </a:lnTo>
                <a:lnTo>
                  <a:pt x="3262260" y="3514538"/>
                </a:lnTo>
                <a:lnTo>
                  <a:pt x="3208180" y="3511356"/>
                </a:lnTo>
                <a:lnTo>
                  <a:pt x="3155691" y="3511356"/>
                </a:lnTo>
                <a:lnTo>
                  <a:pt x="3106385" y="3517718"/>
                </a:lnTo>
                <a:lnTo>
                  <a:pt x="3055486" y="3530443"/>
                </a:lnTo>
                <a:lnTo>
                  <a:pt x="3009359" y="3549529"/>
                </a:lnTo>
                <a:lnTo>
                  <a:pt x="2961643" y="3574979"/>
                </a:lnTo>
                <a:lnTo>
                  <a:pt x="2913926" y="3600429"/>
                </a:lnTo>
                <a:lnTo>
                  <a:pt x="2866208" y="3629057"/>
                </a:lnTo>
                <a:lnTo>
                  <a:pt x="2820080" y="3656097"/>
                </a:lnTo>
                <a:lnTo>
                  <a:pt x="2770775" y="3679956"/>
                </a:lnTo>
                <a:lnTo>
                  <a:pt x="2723057" y="3699043"/>
                </a:lnTo>
                <a:lnTo>
                  <a:pt x="2673748" y="3711768"/>
                </a:lnTo>
                <a:lnTo>
                  <a:pt x="2622852" y="3716538"/>
                </a:lnTo>
                <a:lnTo>
                  <a:pt x="2571954" y="3711768"/>
                </a:lnTo>
                <a:lnTo>
                  <a:pt x="2522645" y="3699043"/>
                </a:lnTo>
                <a:lnTo>
                  <a:pt x="2474930" y="3679956"/>
                </a:lnTo>
                <a:lnTo>
                  <a:pt x="2425622" y="3656097"/>
                </a:lnTo>
                <a:lnTo>
                  <a:pt x="2379494" y="3629057"/>
                </a:lnTo>
                <a:lnTo>
                  <a:pt x="2331777" y="3600429"/>
                </a:lnTo>
                <a:lnTo>
                  <a:pt x="2284059" y="3574979"/>
                </a:lnTo>
                <a:lnTo>
                  <a:pt x="2236344" y="3549529"/>
                </a:lnTo>
                <a:lnTo>
                  <a:pt x="2188627" y="3530443"/>
                </a:lnTo>
                <a:lnTo>
                  <a:pt x="2139319" y="3517718"/>
                </a:lnTo>
                <a:lnTo>
                  <a:pt x="2090011" y="3511356"/>
                </a:lnTo>
                <a:lnTo>
                  <a:pt x="2037520" y="3511356"/>
                </a:lnTo>
                <a:lnTo>
                  <a:pt x="1983442" y="3514538"/>
                </a:lnTo>
                <a:lnTo>
                  <a:pt x="1929363" y="3520898"/>
                </a:lnTo>
                <a:lnTo>
                  <a:pt x="1875283" y="3528852"/>
                </a:lnTo>
                <a:lnTo>
                  <a:pt x="1821202" y="3535214"/>
                </a:lnTo>
                <a:lnTo>
                  <a:pt x="1767124" y="3539986"/>
                </a:lnTo>
                <a:lnTo>
                  <a:pt x="1716227" y="3538396"/>
                </a:lnTo>
                <a:lnTo>
                  <a:pt x="1666920" y="3532034"/>
                </a:lnTo>
                <a:lnTo>
                  <a:pt x="1619202" y="3517718"/>
                </a:lnTo>
                <a:lnTo>
                  <a:pt x="1579438" y="3497040"/>
                </a:lnTo>
                <a:lnTo>
                  <a:pt x="1541263" y="3470000"/>
                </a:lnTo>
                <a:lnTo>
                  <a:pt x="1507862" y="3438189"/>
                </a:lnTo>
                <a:lnTo>
                  <a:pt x="1474459" y="3401607"/>
                </a:lnTo>
                <a:lnTo>
                  <a:pt x="1444238" y="3363433"/>
                </a:lnTo>
                <a:lnTo>
                  <a:pt x="1414018" y="3323668"/>
                </a:lnTo>
                <a:lnTo>
                  <a:pt x="1383797" y="3283905"/>
                </a:lnTo>
                <a:lnTo>
                  <a:pt x="1353577" y="3245731"/>
                </a:lnTo>
                <a:lnTo>
                  <a:pt x="1321764" y="3209149"/>
                </a:lnTo>
                <a:lnTo>
                  <a:pt x="1285181" y="3177336"/>
                </a:lnTo>
                <a:lnTo>
                  <a:pt x="1250188" y="3148706"/>
                </a:lnTo>
                <a:lnTo>
                  <a:pt x="1210424" y="3126440"/>
                </a:lnTo>
                <a:lnTo>
                  <a:pt x="1167479" y="3107352"/>
                </a:lnTo>
                <a:lnTo>
                  <a:pt x="1121353" y="3091447"/>
                </a:lnTo>
                <a:lnTo>
                  <a:pt x="1073635" y="3077132"/>
                </a:lnTo>
                <a:lnTo>
                  <a:pt x="1025919" y="3064407"/>
                </a:lnTo>
                <a:lnTo>
                  <a:pt x="976611" y="3051682"/>
                </a:lnTo>
                <a:lnTo>
                  <a:pt x="930485" y="3037367"/>
                </a:lnTo>
                <a:lnTo>
                  <a:pt x="884357" y="3021461"/>
                </a:lnTo>
                <a:lnTo>
                  <a:pt x="841414" y="3002373"/>
                </a:lnTo>
                <a:lnTo>
                  <a:pt x="803238" y="2978515"/>
                </a:lnTo>
                <a:lnTo>
                  <a:pt x="768245" y="2949885"/>
                </a:lnTo>
                <a:lnTo>
                  <a:pt x="739617" y="2914894"/>
                </a:lnTo>
                <a:lnTo>
                  <a:pt x="715758" y="2876719"/>
                </a:lnTo>
                <a:lnTo>
                  <a:pt x="696671" y="2833774"/>
                </a:lnTo>
                <a:lnTo>
                  <a:pt x="680766" y="2787648"/>
                </a:lnTo>
                <a:lnTo>
                  <a:pt x="666450" y="2741522"/>
                </a:lnTo>
                <a:lnTo>
                  <a:pt x="653726" y="2692214"/>
                </a:lnTo>
                <a:lnTo>
                  <a:pt x="641000" y="2644497"/>
                </a:lnTo>
                <a:lnTo>
                  <a:pt x="626686" y="2596780"/>
                </a:lnTo>
                <a:lnTo>
                  <a:pt x="610780" y="2550653"/>
                </a:lnTo>
                <a:lnTo>
                  <a:pt x="591692" y="2507706"/>
                </a:lnTo>
                <a:lnTo>
                  <a:pt x="569424" y="2467943"/>
                </a:lnTo>
                <a:lnTo>
                  <a:pt x="540796" y="2432951"/>
                </a:lnTo>
                <a:lnTo>
                  <a:pt x="508983" y="2396368"/>
                </a:lnTo>
                <a:lnTo>
                  <a:pt x="472400" y="2364557"/>
                </a:lnTo>
                <a:lnTo>
                  <a:pt x="432635" y="2334336"/>
                </a:lnTo>
                <a:lnTo>
                  <a:pt x="392871" y="2304116"/>
                </a:lnTo>
                <a:lnTo>
                  <a:pt x="353108" y="2273895"/>
                </a:lnTo>
                <a:lnTo>
                  <a:pt x="314933" y="2243673"/>
                </a:lnTo>
                <a:lnTo>
                  <a:pt x="278350" y="2210272"/>
                </a:lnTo>
                <a:lnTo>
                  <a:pt x="246539" y="2176871"/>
                </a:lnTo>
                <a:lnTo>
                  <a:pt x="219500" y="2138696"/>
                </a:lnTo>
                <a:lnTo>
                  <a:pt x="198823" y="2098933"/>
                </a:lnTo>
                <a:lnTo>
                  <a:pt x="184508" y="2051217"/>
                </a:lnTo>
                <a:lnTo>
                  <a:pt x="178145" y="2001909"/>
                </a:lnTo>
                <a:lnTo>
                  <a:pt x="176554" y="1951009"/>
                </a:lnTo>
                <a:lnTo>
                  <a:pt x="181326" y="1896930"/>
                </a:lnTo>
                <a:lnTo>
                  <a:pt x="187688" y="1842851"/>
                </a:lnTo>
                <a:lnTo>
                  <a:pt x="195640" y="1788771"/>
                </a:lnTo>
                <a:lnTo>
                  <a:pt x="202004" y="1734693"/>
                </a:lnTo>
                <a:lnTo>
                  <a:pt x="205186" y="1680614"/>
                </a:lnTo>
                <a:lnTo>
                  <a:pt x="205186" y="1628124"/>
                </a:lnTo>
                <a:lnTo>
                  <a:pt x="198823" y="1578818"/>
                </a:lnTo>
                <a:lnTo>
                  <a:pt x="186098" y="1529510"/>
                </a:lnTo>
                <a:lnTo>
                  <a:pt x="167011" y="1483382"/>
                </a:lnTo>
                <a:lnTo>
                  <a:pt x="143153" y="1435666"/>
                </a:lnTo>
                <a:lnTo>
                  <a:pt x="116112" y="1387950"/>
                </a:lnTo>
                <a:lnTo>
                  <a:pt x="87483" y="1340232"/>
                </a:lnTo>
                <a:lnTo>
                  <a:pt x="60443" y="1294104"/>
                </a:lnTo>
                <a:lnTo>
                  <a:pt x="36583" y="1244799"/>
                </a:lnTo>
                <a:lnTo>
                  <a:pt x="17498" y="1197081"/>
                </a:lnTo>
                <a:lnTo>
                  <a:pt x="4773" y="1147773"/>
                </a:lnTo>
                <a:lnTo>
                  <a:pt x="0" y="1096874"/>
                </a:lnTo>
                <a:lnTo>
                  <a:pt x="4773" y="1045978"/>
                </a:lnTo>
                <a:lnTo>
                  <a:pt x="17498" y="996670"/>
                </a:lnTo>
                <a:lnTo>
                  <a:pt x="36583" y="948952"/>
                </a:lnTo>
                <a:lnTo>
                  <a:pt x="60443" y="899646"/>
                </a:lnTo>
                <a:lnTo>
                  <a:pt x="87483" y="853518"/>
                </a:lnTo>
                <a:lnTo>
                  <a:pt x="116112" y="805802"/>
                </a:lnTo>
                <a:lnTo>
                  <a:pt x="143153" y="758084"/>
                </a:lnTo>
                <a:lnTo>
                  <a:pt x="167011" y="710368"/>
                </a:lnTo>
                <a:lnTo>
                  <a:pt x="186098" y="664240"/>
                </a:lnTo>
                <a:lnTo>
                  <a:pt x="198823" y="614933"/>
                </a:lnTo>
                <a:lnTo>
                  <a:pt x="205186" y="565626"/>
                </a:lnTo>
                <a:lnTo>
                  <a:pt x="205186" y="513138"/>
                </a:lnTo>
                <a:lnTo>
                  <a:pt x="202004" y="459058"/>
                </a:lnTo>
                <a:lnTo>
                  <a:pt x="195640" y="404979"/>
                </a:lnTo>
                <a:lnTo>
                  <a:pt x="187688" y="350899"/>
                </a:lnTo>
                <a:lnTo>
                  <a:pt x="181326" y="296820"/>
                </a:lnTo>
                <a:lnTo>
                  <a:pt x="176554" y="242741"/>
                </a:lnTo>
                <a:lnTo>
                  <a:pt x="178145" y="191843"/>
                </a:lnTo>
                <a:lnTo>
                  <a:pt x="184508" y="142536"/>
                </a:lnTo>
                <a:lnTo>
                  <a:pt x="198823" y="94818"/>
                </a:lnTo>
                <a:lnTo>
                  <a:pt x="219500" y="55055"/>
                </a:lnTo>
                <a:lnTo>
                  <a:pt x="246539" y="1688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760E7417-DF76-4925-99CB-2786C695A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3264" y="3933316"/>
            <a:ext cx="3348736" cy="2924683"/>
          </a:xfrm>
          <a:custGeom>
            <a:avLst/>
            <a:gdLst>
              <a:gd name="connsiteX0" fmla="*/ 2013532 w 3348736"/>
              <a:gd name="connsiteY0" fmla="*/ 0 h 2924683"/>
              <a:gd name="connsiteX1" fmla="*/ 2052605 w 3348736"/>
              <a:gd name="connsiteY1" fmla="*/ 3662 h 2924683"/>
              <a:gd name="connsiteX2" fmla="*/ 2090458 w 3348736"/>
              <a:gd name="connsiteY2" fmla="*/ 13432 h 2924683"/>
              <a:gd name="connsiteX3" fmla="*/ 2127091 w 3348736"/>
              <a:gd name="connsiteY3" fmla="*/ 28084 h 2924683"/>
              <a:gd name="connsiteX4" fmla="*/ 2164942 w 3348736"/>
              <a:gd name="connsiteY4" fmla="*/ 46400 h 2924683"/>
              <a:gd name="connsiteX5" fmla="*/ 2200354 w 3348736"/>
              <a:gd name="connsiteY5" fmla="*/ 67158 h 2924683"/>
              <a:gd name="connsiteX6" fmla="*/ 2236987 w 3348736"/>
              <a:gd name="connsiteY6" fmla="*/ 89137 h 2924683"/>
              <a:gd name="connsiteX7" fmla="*/ 2273618 w 3348736"/>
              <a:gd name="connsiteY7" fmla="*/ 108674 h 2924683"/>
              <a:gd name="connsiteX8" fmla="*/ 2310249 w 3348736"/>
              <a:gd name="connsiteY8" fmla="*/ 128211 h 2924683"/>
              <a:gd name="connsiteX9" fmla="*/ 2345660 w 3348736"/>
              <a:gd name="connsiteY9" fmla="*/ 142864 h 2924683"/>
              <a:gd name="connsiteX10" fmla="*/ 2384735 w 3348736"/>
              <a:gd name="connsiteY10" fmla="*/ 152632 h 2924683"/>
              <a:gd name="connsiteX11" fmla="*/ 2422587 w 3348736"/>
              <a:gd name="connsiteY11" fmla="*/ 157517 h 2924683"/>
              <a:gd name="connsiteX12" fmla="*/ 2462882 w 3348736"/>
              <a:gd name="connsiteY12" fmla="*/ 157517 h 2924683"/>
              <a:gd name="connsiteX13" fmla="*/ 2504398 w 3348736"/>
              <a:gd name="connsiteY13" fmla="*/ 155076 h 2924683"/>
              <a:gd name="connsiteX14" fmla="*/ 2545914 w 3348736"/>
              <a:gd name="connsiteY14" fmla="*/ 150191 h 2924683"/>
              <a:gd name="connsiteX15" fmla="*/ 2587431 w 3348736"/>
              <a:gd name="connsiteY15" fmla="*/ 144086 h 2924683"/>
              <a:gd name="connsiteX16" fmla="*/ 2628946 w 3348736"/>
              <a:gd name="connsiteY16" fmla="*/ 139201 h 2924683"/>
              <a:gd name="connsiteX17" fmla="*/ 2670463 w 3348736"/>
              <a:gd name="connsiteY17" fmla="*/ 135537 h 2924683"/>
              <a:gd name="connsiteX18" fmla="*/ 2709536 w 3348736"/>
              <a:gd name="connsiteY18" fmla="*/ 136759 h 2924683"/>
              <a:gd name="connsiteX19" fmla="*/ 2747389 w 3348736"/>
              <a:gd name="connsiteY19" fmla="*/ 141643 h 2924683"/>
              <a:gd name="connsiteX20" fmla="*/ 2784022 w 3348736"/>
              <a:gd name="connsiteY20" fmla="*/ 152632 h 2924683"/>
              <a:gd name="connsiteX21" fmla="*/ 2814549 w 3348736"/>
              <a:gd name="connsiteY21" fmla="*/ 168506 h 2924683"/>
              <a:gd name="connsiteX22" fmla="*/ 2843853 w 3348736"/>
              <a:gd name="connsiteY22" fmla="*/ 189265 h 2924683"/>
              <a:gd name="connsiteX23" fmla="*/ 2869496 w 3348736"/>
              <a:gd name="connsiteY23" fmla="*/ 213685 h 2924683"/>
              <a:gd name="connsiteX24" fmla="*/ 2895138 w 3348736"/>
              <a:gd name="connsiteY24" fmla="*/ 241769 h 2924683"/>
              <a:gd name="connsiteX25" fmla="*/ 2918338 w 3348736"/>
              <a:gd name="connsiteY25" fmla="*/ 271075 h 2924683"/>
              <a:gd name="connsiteX26" fmla="*/ 2941538 w 3348736"/>
              <a:gd name="connsiteY26" fmla="*/ 301602 h 2924683"/>
              <a:gd name="connsiteX27" fmla="*/ 2964739 w 3348736"/>
              <a:gd name="connsiteY27" fmla="*/ 332128 h 2924683"/>
              <a:gd name="connsiteX28" fmla="*/ 2987939 w 3348736"/>
              <a:gd name="connsiteY28" fmla="*/ 361433 h 2924683"/>
              <a:gd name="connsiteX29" fmla="*/ 3012361 w 3348736"/>
              <a:gd name="connsiteY29" fmla="*/ 389517 h 2924683"/>
              <a:gd name="connsiteX30" fmla="*/ 3040445 w 3348736"/>
              <a:gd name="connsiteY30" fmla="*/ 413940 h 2924683"/>
              <a:gd name="connsiteX31" fmla="*/ 3067309 w 3348736"/>
              <a:gd name="connsiteY31" fmla="*/ 435919 h 2924683"/>
              <a:gd name="connsiteX32" fmla="*/ 3097835 w 3348736"/>
              <a:gd name="connsiteY32" fmla="*/ 453013 h 2924683"/>
              <a:gd name="connsiteX33" fmla="*/ 3130804 w 3348736"/>
              <a:gd name="connsiteY33" fmla="*/ 467665 h 2924683"/>
              <a:gd name="connsiteX34" fmla="*/ 3166214 w 3348736"/>
              <a:gd name="connsiteY34" fmla="*/ 479876 h 2924683"/>
              <a:gd name="connsiteX35" fmla="*/ 3202845 w 3348736"/>
              <a:gd name="connsiteY35" fmla="*/ 490865 h 2924683"/>
              <a:gd name="connsiteX36" fmla="*/ 3239478 w 3348736"/>
              <a:gd name="connsiteY36" fmla="*/ 500634 h 2924683"/>
              <a:gd name="connsiteX37" fmla="*/ 3277331 w 3348736"/>
              <a:gd name="connsiteY37" fmla="*/ 510403 h 2924683"/>
              <a:gd name="connsiteX38" fmla="*/ 3312741 w 3348736"/>
              <a:gd name="connsiteY38" fmla="*/ 521393 h 2924683"/>
              <a:gd name="connsiteX39" fmla="*/ 3348152 w 3348736"/>
              <a:gd name="connsiteY39" fmla="*/ 533603 h 2924683"/>
              <a:gd name="connsiteX40" fmla="*/ 3348736 w 3348736"/>
              <a:gd name="connsiteY40" fmla="*/ 533862 h 2924683"/>
              <a:gd name="connsiteX41" fmla="*/ 3348736 w 3348736"/>
              <a:gd name="connsiteY41" fmla="*/ 2924683 h 2924683"/>
              <a:gd name="connsiteX42" fmla="*/ 284253 w 3348736"/>
              <a:gd name="connsiteY42" fmla="*/ 2924683 h 2924683"/>
              <a:gd name="connsiteX43" fmla="*/ 271076 w 3348736"/>
              <a:gd name="connsiteY43" fmla="*/ 2914669 h 2924683"/>
              <a:gd name="connsiteX44" fmla="*/ 241770 w 3348736"/>
              <a:gd name="connsiteY44" fmla="*/ 2891468 h 2924683"/>
              <a:gd name="connsiteX45" fmla="*/ 213686 w 3348736"/>
              <a:gd name="connsiteY45" fmla="*/ 2865827 h 2924683"/>
              <a:gd name="connsiteX46" fmla="*/ 189265 w 3348736"/>
              <a:gd name="connsiteY46" fmla="*/ 2840185 h 2924683"/>
              <a:gd name="connsiteX47" fmla="*/ 168508 w 3348736"/>
              <a:gd name="connsiteY47" fmla="*/ 2810878 h 2924683"/>
              <a:gd name="connsiteX48" fmla="*/ 152634 w 3348736"/>
              <a:gd name="connsiteY48" fmla="*/ 2780353 h 2924683"/>
              <a:gd name="connsiteX49" fmla="*/ 141644 w 3348736"/>
              <a:gd name="connsiteY49" fmla="*/ 2743722 h 2924683"/>
              <a:gd name="connsiteX50" fmla="*/ 136760 w 3348736"/>
              <a:gd name="connsiteY50" fmla="*/ 2705868 h 2924683"/>
              <a:gd name="connsiteX51" fmla="*/ 135538 w 3348736"/>
              <a:gd name="connsiteY51" fmla="*/ 2666793 h 2924683"/>
              <a:gd name="connsiteX52" fmla="*/ 139201 w 3348736"/>
              <a:gd name="connsiteY52" fmla="*/ 2625277 h 2924683"/>
              <a:gd name="connsiteX53" fmla="*/ 144086 w 3348736"/>
              <a:gd name="connsiteY53" fmla="*/ 2583762 h 2924683"/>
              <a:gd name="connsiteX54" fmla="*/ 150191 w 3348736"/>
              <a:gd name="connsiteY54" fmla="*/ 2542245 h 2924683"/>
              <a:gd name="connsiteX55" fmla="*/ 155076 w 3348736"/>
              <a:gd name="connsiteY55" fmla="*/ 2500730 h 2924683"/>
              <a:gd name="connsiteX56" fmla="*/ 157518 w 3348736"/>
              <a:gd name="connsiteY56" fmla="*/ 2459214 h 2924683"/>
              <a:gd name="connsiteX57" fmla="*/ 157518 w 3348736"/>
              <a:gd name="connsiteY57" fmla="*/ 2418918 h 2924683"/>
              <a:gd name="connsiteX58" fmla="*/ 152634 w 3348736"/>
              <a:gd name="connsiteY58" fmla="*/ 2381067 h 2924683"/>
              <a:gd name="connsiteX59" fmla="*/ 142865 w 3348736"/>
              <a:gd name="connsiteY59" fmla="*/ 2343213 h 2924683"/>
              <a:gd name="connsiteX60" fmla="*/ 128212 w 3348736"/>
              <a:gd name="connsiteY60" fmla="*/ 2307801 h 2924683"/>
              <a:gd name="connsiteX61" fmla="*/ 109897 w 3348736"/>
              <a:gd name="connsiteY61" fmla="*/ 2271170 h 2924683"/>
              <a:gd name="connsiteX62" fmla="*/ 89137 w 3348736"/>
              <a:gd name="connsiteY62" fmla="*/ 2234540 h 2924683"/>
              <a:gd name="connsiteX63" fmla="*/ 67160 w 3348736"/>
              <a:gd name="connsiteY63" fmla="*/ 2197907 h 2924683"/>
              <a:gd name="connsiteX64" fmla="*/ 46401 w 3348736"/>
              <a:gd name="connsiteY64" fmla="*/ 2162495 h 2924683"/>
              <a:gd name="connsiteX65" fmla="*/ 28084 w 3348736"/>
              <a:gd name="connsiteY65" fmla="*/ 2124644 h 2924683"/>
              <a:gd name="connsiteX66" fmla="*/ 13433 w 3348736"/>
              <a:gd name="connsiteY66" fmla="*/ 2088011 h 2924683"/>
              <a:gd name="connsiteX67" fmla="*/ 3664 w 3348736"/>
              <a:gd name="connsiteY67" fmla="*/ 2050158 h 2924683"/>
              <a:gd name="connsiteX68" fmla="*/ 0 w 3348736"/>
              <a:gd name="connsiteY68" fmla="*/ 2011084 h 2924683"/>
              <a:gd name="connsiteX69" fmla="*/ 3664 w 3348736"/>
              <a:gd name="connsiteY69" fmla="*/ 1972011 h 2924683"/>
              <a:gd name="connsiteX70" fmla="*/ 13433 w 3348736"/>
              <a:gd name="connsiteY70" fmla="*/ 1934159 h 2924683"/>
              <a:gd name="connsiteX71" fmla="*/ 28084 w 3348736"/>
              <a:gd name="connsiteY71" fmla="*/ 1897526 h 2924683"/>
              <a:gd name="connsiteX72" fmla="*/ 46401 w 3348736"/>
              <a:gd name="connsiteY72" fmla="*/ 1859674 h 2924683"/>
              <a:gd name="connsiteX73" fmla="*/ 67160 w 3348736"/>
              <a:gd name="connsiteY73" fmla="*/ 1824262 h 2924683"/>
              <a:gd name="connsiteX74" fmla="*/ 89137 w 3348736"/>
              <a:gd name="connsiteY74" fmla="*/ 1787632 h 2924683"/>
              <a:gd name="connsiteX75" fmla="*/ 109897 w 3348736"/>
              <a:gd name="connsiteY75" fmla="*/ 1750999 h 2924683"/>
              <a:gd name="connsiteX76" fmla="*/ 128212 w 3348736"/>
              <a:gd name="connsiteY76" fmla="*/ 1714368 h 2924683"/>
              <a:gd name="connsiteX77" fmla="*/ 142865 w 3348736"/>
              <a:gd name="connsiteY77" fmla="*/ 1678956 h 2924683"/>
              <a:gd name="connsiteX78" fmla="*/ 152634 w 3348736"/>
              <a:gd name="connsiteY78" fmla="*/ 1641103 h 2924683"/>
              <a:gd name="connsiteX79" fmla="*/ 157518 w 3348736"/>
              <a:gd name="connsiteY79" fmla="*/ 1603251 h 2924683"/>
              <a:gd name="connsiteX80" fmla="*/ 157518 w 3348736"/>
              <a:gd name="connsiteY80" fmla="*/ 1562957 h 2924683"/>
              <a:gd name="connsiteX81" fmla="*/ 155076 w 3348736"/>
              <a:gd name="connsiteY81" fmla="*/ 1521440 h 2924683"/>
              <a:gd name="connsiteX82" fmla="*/ 150191 w 3348736"/>
              <a:gd name="connsiteY82" fmla="*/ 1479924 h 2924683"/>
              <a:gd name="connsiteX83" fmla="*/ 144086 w 3348736"/>
              <a:gd name="connsiteY83" fmla="*/ 1438407 h 2924683"/>
              <a:gd name="connsiteX84" fmla="*/ 139201 w 3348736"/>
              <a:gd name="connsiteY84" fmla="*/ 1396892 h 2924683"/>
              <a:gd name="connsiteX85" fmla="*/ 135538 w 3348736"/>
              <a:gd name="connsiteY85" fmla="*/ 1355376 h 2924683"/>
              <a:gd name="connsiteX86" fmla="*/ 136760 w 3348736"/>
              <a:gd name="connsiteY86" fmla="*/ 1316302 h 2924683"/>
              <a:gd name="connsiteX87" fmla="*/ 141644 w 3348736"/>
              <a:gd name="connsiteY87" fmla="*/ 1278450 h 2924683"/>
              <a:gd name="connsiteX88" fmla="*/ 152634 w 3348736"/>
              <a:gd name="connsiteY88" fmla="*/ 1241817 h 2924683"/>
              <a:gd name="connsiteX89" fmla="*/ 168508 w 3348736"/>
              <a:gd name="connsiteY89" fmla="*/ 1211292 h 2924683"/>
              <a:gd name="connsiteX90" fmla="*/ 189265 w 3348736"/>
              <a:gd name="connsiteY90" fmla="*/ 1181986 h 2924683"/>
              <a:gd name="connsiteX91" fmla="*/ 213686 w 3348736"/>
              <a:gd name="connsiteY91" fmla="*/ 1156343 h 2924683"/>
              <a:gd name="connsiteX92" fmla="*/ 241770 w 3348736"/>
              <a:gd name="connsiteY92" fmla="*/ 1130702 h 2924683"/>
              <a:gd name="connsiteX93" fmla="*/ 271076 w 3348736"/>
              <a:gd name="connsiteY93" fmla="*/ 1107500 h 2924683"/>
              <a:gd name="connsiteX94" fmla="*/ 301603 w 3348736"/>
              <a:gd name="connsiteY94" fmla="*/ 1084300 h 2924683"/>
              <a:gd name="connsiteX95" fmla="*/ 332128 w 3348736"/>
              <a:gd name="connsiteY95" fmla="*/ 1061100 h 2924683"/>
              <a:gd name="connsiteX96" fmla="*/ 362656 w 3348736"/>
              <a:gd name="connsiteY96" fmla="*/ 1037900 h 2924683"/>
              <a:gd name="connsiteX97" fmla="*/ 390740 w 3348736"/>
              <a:gd name="connsiteY97" fmla="*/ 1013480 h 2924683"/>
              <a:gd name="connsiteX98" fmla="*/ 415163 w 3348736"/>
              <a:gd name="connsiteY98" fmla="*/ 985396 h 2924683"/>
              <a:gd name="connsiteX99" fmla="*/ 437140 w 3348736"/>
              <a:gd name="connsiteY99" fmla="*/ 958532 h 2924683"/>
              <a:gd name="connsiteX100" fmla="*/ 454235 w 3348736"/>
              <a:gd name="connsiteY100" fmla="*/ 928006 h 2924683"/>
              <a:gd name="connsiteX101" fmla="*/ 468888 w 3348736"/>
              <a:gd name="connsiteY101" fmla="*/ 895037 h 2924683"/>
              <a:gd name="connsiteX102" fmla="*/ 481099 w 3348736"/>
              <a:gd name="connsiteY102" fmla="*/ 859626 h 2924683"/>
              <a:gd name="connsiteX103" fmla="*/ 492088 w 3348736"/>
              <a:gd name="connsiteY103" fmla="*/ 822993 h 2924683"/>
              <a:gd name="connsiteX104" fmla="*/ 501857 w 3348736"/>
              <a:gd name="connsiteY104" fmla="*/ 786362 h 2924683"/>
              <a:gd name="connsiteX105" fmla="*/ 511626 w 3348736"/>
              <a:gd name="connsiteY105" fmla="*/ 748509 h 2924683"/>
              <a:gd name="connsiteX106" fmla="*/ 522616 w 3348736"/>
              <a:gd name="connsiteY106" fmla="*/ 713099 h 2924683"/>
              <a:gd name="connsiteX107" fmla="*/ 534826 w 3348736"/>
              <a:gd name="connsiteY107" fmla="*/ 677687 h 2924683"/>
              <a:gd name="connsiteX108" fmla="*/ 549479 w 3348736"/>
              <a:gd name="connsiteY108" fmla="*/ 644720 h 2924683"/>
              <a:gd name="connsiteX109" fmla="*/ 567795 w 3348736"/>
              <a:gd name="connsiteY109" fmla="*/ 615414 h 2924683"/>
              <a:gd name="connsiteX110" fmla="*/ 589773 w 3348736"/>
              <a:gd name="connsiteY110" fmla="*/ 588551 h 2924683"/>
              <a:gd name="connsiteX111" fmla="*/ 616636 w 3348736"/>
              <a:gd name="connsiteY111" fmla="*/ 566572 h 2924683"/>
              <a:gd name="connsiteX112" fmla="*/ 645943 w 3348736"/>
              <a:gd name="connsiteY112" fmla="*/ 548256 h 2924683"/>
              <a:gd name="connsiteX113" fmla="*/ 678910 w 3348736"/>
              <a:gd name="connsiteY113" fmla="*/ 533603 h 2924683"/>
              <a:gd name="connsiteX114" fmla="*/ 714322 w 3348736"/>
              <a:gd name="connsiteY114" fmla="*/ 521393 h 2924683"/>
              <a:gd name="connsiteX115" fmla="*/ 749733 w 3348736"/>
              <a:gd name="connsiteY115" fmla="*/ 510403 h 2924683"/>
              <a:gd name="connsiteX116" fmla="*/ 787586 w 3348736"/>
              <a:gd name="connsiteY116" fmla="*/ 500634 h 2924683"/>
              <a:gd name="connsiteX117" fmla="*/ 824217 w 3348736"/>
              <a:gd name="connsiteY117" fmla="*/ 490865 h 2924683"/>
              <a:gd name="connsiteX118" fmla="*/ 860849 w 3348736"/>
              <a:gd name="connsiteY118" fmla="*/ 479876 h 2924683"/>
              <a:gd name="connsiteX119" fmla="*/ 896260 w 3348736"/>
              <a:gd name="connsiteY119" fmla="*/ 467665 h 2924683"/>
              <a:gd name="connsiteX120" fmla="*/ 929228 w 3348736"/>
              <a:gd name="connsiteY120" fmla="*/ 453013 h 2924683"/>
              <a:gd name="connsiteX121" fmla="*/ 959755 w 3348736"/>
              <a:gd name="connsiteY121" fmla="*/ 435919 h 2924683"/>
              <a:gd name="connsiteX122" fmla="*/ 986618 w 3348736"/>
              <a:gd name="connsiteY122" fmla="*/ 413940 h 2924683"/>
              <a:gd name="connsiteX123" fmla="*/ 1014703 w 3348736"/>
              <a:gd name="connsiteY123" fmla="*/ 389517 h 2924683"/>
              <a:gd name="connsiteX124" fmla="*/ 1039125 w 3348736"/>
              <a:gd name="connsiteY124" fmla="*/ 361433 h 2924683"/>
              <a:gd name="connsiteX125" fmla="*/ 1062325 w 3348736"/>
              <a:gd name="connsiteY125" fmla="*/ 332128 h 2924683"/>
              <a:gd name="connsiteX126" fmla="*/ 1085525 w 3348736"/>
              <a:gd name="connsiteY126" fmla="*/ 301602 h 2924683"/>
              <a:gd name="connsiteX127" fmla="*/ 1108724 w 3348736"/>
              <a:gd name="connsiteY127" fmla="*/ 271075 h 2924683"/>
              <a:gd name="connsiteX128" fmla="*/ 1131924 w 3348736"/>
              <a:gd name="connsiteY128" fmla="*/ 241769 h 2924683"/>
              <a:gd name="connsiteX129" fmla="*/ 1157568 w 3348736"/>
              <a:gd name="connsiteY129" fmla="*/ 213685 h 2924683"/>
              <a:gd name="connsiteX130" fmla="*/ 1183209 w 3348736"/>
              <a:gd name="connsiteY130" fmla="*/ 189265 h 2924683"/>
              <a:gd name="connsiteX131" fmla="*/ 1212515 w 3348736"/>
              <a:gd name="connsiteY131" fmla="*/ 168506 h 2924683"/>
              <a:gd name="connsiteX132" fmla="*/ 1243042 w 3348736"/>
              <a:gd name="connsiteY132" fmla="*/ 152632 h 2924683"/>
              <a:gd name="connsiteX133" fmla="*/ 1279674 w 3348736"/>
              <a:gd name="connsiteY133" fmla="*/ 141643 h 2924683"/>
              <a:gd name="connsiteX134" fmla="*/ 1317527 w 3348736"/>
              <a:gd name="connsiteY134" fmla="*/ 136759 h 2924683"/>
              <a:gd name="connsiteX135" fmla="*/ 1356600 w 3348736"/>
              <a:gd name="connsiteY135" fmla="*/ 135537 h 2924683"/>
              <a:gd name="connsiteX136" fmla="*/ 1398115 w 3348736"/>
              <a:gd name="connsiteY136" fmla="*/ 139201 h 2924683"/>
              <a:gd name="connsiteX137" fmla="*/ 1439632 w 3348736"/>
              <a:gd name="connsiteY137" fmla="*/ 144086 h 2924683"/>
              <a:gd name="connsiteX138" fmla="*/ 1481149 w 3348736"/>
              <a:gd name="connsiteY138" fmla="*/ 150191 h 2924683"/>
              <a:gd name="connsiteX139" fmla="*/ 1522665 w 3348736"/>
              <a:gd name="connsiteY139" fmla="*/ 155076 h 2924683"/>
              <a:gd name="connsiteX140" fmla="*/ 1564180 w 3348736"/>
              <a:gd name="connsiteY140" fmla="*/ 157517 h 2924683"/>
              <a:gd name="connsiteX141" fmla="*/ 1604476 w 3348736"/>
              <a:gd name="connsiteY141" fmla="*/ 157517 h 2924683"/>
              <a:gd name="connsiteX142" fmla="*/ 1642330 w 3348736"/>
              <a:gd name="connsiteY142" fmla="*/ 152632 h 2924683"/>
              <a:gd name="connsiteX143" fmla="*/ 1680183 w 3348736"/>
              <a:gd name="connsiteY143" fmla="*/ 142864 h 2924683"/>
              <a:gd name="connsiteX144" fmla="*/ 1716814 w 3348736"/>
              <a:gd name="connsiteY144" fmla="*/ 128211 h 2924683"/>
              <a:gd name="connsiteX145" fmla="*/ 1753445 w 3348736"/>
              <a:gd name="connsiteY145" fmla="*/ 108674 h 2924683"/>
              <a:gd name="connsiteX146" fmla="*/ 1790078 w 3348736"/>
              <a:gd name="connsiteY146" fmla="*/ 89137 h 2924683"/>
              <a:gd name="connsiteX147" fmla="*/ 1826709 w 3348736"/>
              <a:gd name="connsiteY147" fmla="*/ 67158 h 2924683"/>
              <a:gd name="connsiteX148" fmla="*/ 1862121 w 3348736"/>
              <a:gd name="connsiteY148" fmla="*/ 46400 h 2924683"/>
              <a:gd name="connsiteX149" fmla="*/ 1899974 w 3348736"/>
              <a:gd name="connsiteY149" fmla="*/ 28084 h 2924683"/>
              <a:gd name="connsiteX150" fmla="*/ 1936605 w 3348736"/>
              <a:gd name="connsiteY150" fmla="*/ 13432 h 2924683"/>
              <a:gd name="connsiteX151" fmla="*/ 1974458 w 3348736"/>
              <a:gd name="connsiteY151" fmla="*/ 3662 h 29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48736" h="2924683">
                <a:moveTo>
                  <a:pt x="2013532" y="0"/>
                </a:moveTo>
                <a:lnTo>
                  <a:pt x="2052605" y="3662"/>
                </a:lnTo>
                <a:lnTo>
                  <a:pt x="2090458" y="13432"/>
                </a:lnTo>
                <a:lnTo>
                  <a:pt x="2127091" y="28084"/>
                </a:lnTo>
                <a:lnTo>
                  <a:pt x="2164942" y="46400"/>
                </a:lnTo>
                <a:lnTo>
                  <a:pt x="2200354" y="67158"/>
                </a:lnTo>
                <a:lnTo>
                  <a:pt x="2236987" y="89137"/>
                </a:lnTo>
                <a:lnTo>
                  <a:pt x="2273618" y="108674"/>
                </a:lnTo>
                <a:lnTo>
                  <a:pt x="2310249" y="128211"/>
                </a:lnTo>
                <a:lnTo>
                  <a:pt x="2345660" y="142864"/>
                </a:lnTo>
                <a:lnTo>
                  <a:pt x="2384735" y="152632"/>
                </a:lnTo>
                <a:lnTo>
                  <a:pt x="2422587" y="157517"/>
                </a:lnTo>
                <a:lnTo>
                  <a:pt x="2462882" y="157517"/>
                </a:lnTo>
                <a:lnTo>
                  <a:pt x="2504398" y="155076"/>
                </a:lnTo>
                <a:lnTo>
                  <a:pt x="2545914" y="150191"/>
                </a:lnTo>
                <a:lnTo>
                  <a:pt x="2587431" y="144086"/>
                </a:lnTo>
                <a:lnTo>
                  <a:pt x="2628946" y="139201"/>
                </a:lnTo>
                <a:lnTo>
                  <a:pt x="2670463" y="135537"/>
                </a:lnTo>
                <a:lnTo>
                  <a:pt x="2709536" y="136759"/>
                </a:lnTo>
                <a:lnTo>
                  <a:pt x="2747389" y="141643"/>
                </a:lnTo>
                <a:lnTo>
                  <a:pt x="2784022" y="152632"/>
                </a:lnTo>
                <a:lnTo>
                  <a:pt x="2814549" y="168506"/>
                </a:lnTo>
                <a:lnTo>
                  <a:pt x="2843853" y="189265"/>
                </a:lnTo>
                <a:lnTo>
                  <a:pt x="2869496" y="213685"/>
                </a:lnTo>
                <a:lnTo>
                  <a:pt x="2895138" y="241769"/>
                </a:lnTo>
                <a:lnTo>
                  <a:pt x="2918338" y="271075"/>
                </a:lnTo>
                <a:lnTo>
                  <a:pt x="2941538" y="301602"/>
                </a:lnTo>
                <a:lnTo>
                  <a:pt x="2964739" y="332128"/>
                </a:lnTo>
                <a:lnTo>
                  <a:pt x="2987939" y="361433"/>
                </a:lnTo>
                <a:lnTo>
                  <a:pt x="3012361" y="389517"/>
                </a:lnTo>
                <a:lnTo>
                  <a:pt x="3040445" y="413940"/>
                </a:lnTo>
                <a:lnTo>
                  <a:pt x="3067309" y="435919"/>
                </a:lnTo>
                <a:lnTo>
                  <a:pt x="3097835" y="453013"/>
                </a:lnTo>
                <a:lnTo>
                  <a:pt x="3130804" y="467665"/>
                </a:lnTo>
                <a:lnTo>
                  <a:pt x="3166214" y="479876"/>
                </a:lnTo>
                <a:lnTo>
                  <a:pt x="3202845" y="490865"/>
                </a:lnTo>
                <a:lnTo>
                  <a:pt x="3239478" y="500634"/>
                </a:lnTo>
                <a:lnTo>
                  <a:pt x="3277331" y="510403"/>
                </a:lnTo>
                <a:lnTo>
                  <a:pt x="3312741" y="521393"/>
                </a:lnTo>
                <a:lnTo>
                  <a:pt x="3348152" y="533603"/>
                </a:lnTo>
                <a:lnTo>
                  <a:pt x="3348736" y="533862"/>
                </a:lnTo>
                <a:lnTo>
                  <a:pt x="3348736" y="2924683"/>
                </a:lnTo>
                <a:lnTo>
                  <a:pt x="284253" y="2924683"/>
                </a:lnTo>
                <a:lnTo>
                  <a:pt x="271076" y="2914669"/>
                </a:lnTo>
                <a:lnTo>
                  <a:pt x="241770" y="2891468"/>
                </a:lnTo>
                <a:lnTo>
                  <a:pt x="213686" y="2865827"/>
                </a:lnTo>
                <a:lnTo>
                  <a:pt x="189265" y="2840185"/>
                </a:lnTo>
                <a:lnTo>
                  <a:pt x="168508" y="2810878"/>
                </a:lnTo>
                <a:lnTo>
                  <a:pt x="152634" y="2780353"/>
                </a:lnTo>
                <a:lnTo>
                  <a:pt x="141644" y="2743722"/>
                </a:lnTo>
                <a:lnTo>
                  <a:pt x="136760" y="2705868"/>
                </a:lnTo>
                <a:lnTo>
                  <a:pt x="135538" y="2666793"/>
                </a:lnTo>
                <a:lnTo>
                  <a:pt x="139201" y="2625277"/>
                </a:lnTo>
                <a:lnTo>
                  <a:pt x="144086" y="2583762"/>
                </a:lnTo>
                <a:lnTo>
                  <a:pt x="150191" y="2542245"/>
                </a:lnTo>
                <a:lnTo>
                  <a:pt x="155076" y="2500730"/>
                </a:lnTo>
                <a:lnTo>
                  <a:pt x="157518" y="2459214"/>
                </a:lnTo>
                <a:lnTo>
                  <a:pt x="157518" y="2418918"/>
                </a:lnTo>
                <a:lnTo>
                  <a:pt x="152634" y="2381067"/>
                </a:lnTo>
                <a:lnTo>
                  <a:pt x="142865" y="2343213"/>
                </a:lnTo>
                <a:lnTo>
                  <a:pt x="128212" y="2307801"/>
                </a:lnTo>
                <a:lnTo>
                  <a:pt x="109897" y="2271170"/>
                </a:lnTo>
                <a:lnTo>
                  <a:pt x="89137" y="2234540"/>
                </a:lnTo>
                <a:lnTo>
                  <a:pt x="67160" y="2197907"/>
                </a:lnTo>
                <a:lnTo>
                  <a:pt x="46401" y="2162495"/>
                </a:lnTo>
                <a:lnTo>
                  <a:pt x="28084" y="2124644"/>
                </a:lnTo>
                <a:lnTo>
                  <a:pt x="13433" y="2088011"/>
                </a:lnTo>
                <a:lnTo>
                  <a:pt x="3664" y="2050158"/>
                </a:lnTo>
                <a:lnTo>
                  <a:pt x="0" y="2011084"/>
                </a:lnTo>
                <a:lnTo>
                  <a:pt x="3664" y="1972011"/>
                </a:lnTo>
                <a:lnTo>
                  <a:pt x="13433" y="1934159"/>
                </a:lnTo>
                <a:lnTo>
                  <a:pt x="28084" y="1897526"/>
                </a:lnTo>
                <a:lnTo>
                  <a:pt x="46401" y="1859674"/>
                </a:lnTo>
                <a:lnTo>
                  <a:pt x="67160" y="1824262"/>
                </a:lnTo>
                <a:lnTo>
                  <a:pt x="89137" y="1787632"/>
                </a:lnTo>
                <a:lnTo>
                  <a:pt x="109897" y="1750999"/>
                </a:lnTo>
                <a:lnTo>
                  <a:pt x="128212" y="1714368"/>
                </a:lnTo>
                <a:lnTo>
                  <a:pt x="142865" y="1678956"/>
                </a:lnTo>
                <a:lnTo>
                  <a:pt x="152634" y="1641103"/>
                </a:lnTo>
                <a:lnTo>
                  <a:pt x="157518" y="1603251"/>
                </a:lnTo>
                <a:lnTo>
                  <a:pt x="157518" y="1562957"/>
                </a:lnTo>
                <a:lnTo>
                  <a:pt x="155076" y="1521440"/>
                </a:lnTo>
                <a:lnTo>
                  <a:pt x="150191" y="1479924"/>
                </a:lnTo>
                <a:lnTo>
                  <a:pt x="144086" y="1438407"/>
                </a:lnTo>
                <a:lnTo>
                  <a:pt x="139201" y="1396892"/>
                </a:lnTo>
                <a:lnTo>
                  <a:pt x="135538" y="1355376"/>
                </a:lnTo>
                <a:lnTo>
                  <a:pt x="136760" y="1316302"/>
                </a:lnTo>
                <a:lnTo>
                  <a:pt x="141644" y="1278450"/>
                </a:lnTo>
                <a:lnTo>
                  <a:pt x="152634" y="1241817"/>
                </a:lnTo>
                <a:lnTo>
                  <a:pt x="168508" y="1211292"/>
                </a:lnTo>
                <a:lnTo>
                  <a:pt x="189265" y="1181986"/>
                </a:lnTo>
                <a:lnTo>
                  <a:pt x="213686" y="1156343"/>
                </a:lnTo>
                <a:lnTo>
                  <a:pt x="241770" y="1130702"/>
                </a:lnTo>
                <a:lnTo>
                  <a:pt x="271076" y="1107500"/>
                </a:lnTo>
                <a:lnTo>
                  <a:pt x="301603" y="1084300"/>
                </a:lnTo>
                <a:lnTo>
                  <a:pt x="332128" y="1061100"/>
                </a:lnTo>
                <a:lnTo>
                  <a:pt x="362656" y="1037900"/>
                </a:lnTo>
                <a:lnTo>
                  <a:pt x="390740" y="1013480"/>
                </a:lnTo>
                <a:lnTo>
                  <a:pt x="415163" y="985396"/>
                </a:lnTo>
                <a:lnTo>
                  <a:pt x="437140" y="958532"/>
                </a:lnTo>
                <a:lnTo>
                  <a:pt x="454235" y="928006"/>
                </a:lnTo>
                <a:lnTo>
                  <a:pt x="468888" y="895037"/>
                </a:lnTo>
                <a:lnTo>
                  <a:pt x="481099" y="859626"/>
                </a:lnTo>
                <a:lnTo>
                  <a:pt x="492088" y="822993"/>
                </a:lnTo>
                <a:lnTo>
                  <a:pt x="501857" y="786362"/>
                </a:lnTo>
                <a:lnTo>
                  <a:pt x="511626" y="748509"/>
                </a:lnTo>
                <a:lnTo>
                  <a:pt x="522616" y="713099"/>
                </a:lnTo>
                <a:lnTo>
                  <a:pt x="534826" y="677687"/>
                </a:lnTo>
                <a:lnTo>
                  <a:pt x="549479" y="644720"/>
                </a:lnTo>
                <a:lnTo>
                  <a:pt x="567795" y="615414"/>
                </a:lnTo>
                <a:lnTo>
                  <a:pt x="589773" y="588551"/>
                </a:lnTo>
                <a:lnTo>
                  <a:pt x="616636" y="566572"/>
                </a:lnTo>
                <a:lnTo>
                  <a:pt x="645943" y="548256"/>
                </a:lnTo>
                <a:lnTo>
                  <a:pt x="678910" y="533603"/>
                </a:lnTo>
                <a:lnTo>
                  <a:pt x="714322" y="521393"/>
                </a:lnTo>
                <a:lnTo>
                  <a:pt x="749733" y="510403"/>
                </a:lnTo>
                <a:lnTo>
                  <a:pt x="787586" y="500634"/>
                </a:lnTo>
                <a:lnTo>
                  <a:pt x="824217" y="490865"/>
                </a:lnTo>
                <a:lnTo>
                  <a:pt x="860849" y="479876"/>
                </a:lnTo>
                <a:lnTo>
                  <a:pt x="896260" y="467665"/>
                </a:lnTo>
                <a:lnTo>
                  <a:pt x="929228" y="453013"/>
                </a:lnTo>
                <a:lnTo>
                  <a:pt x="959755" y="435919"/>
                </a:lnTo>
                <a:lnTo>
                  <a:pt x="986618" y="413940"/>
                </a:lnTo>
                <a:lnTo>
                  <a:pt x="1014703" y="389517"/>
                </a:lnTo>
                <a:lnTo>
                  <a:pt x="1039125" y="361433"/>
                </a:lnTo>
                <a:lnTo>
                  <a:pt x="1062325" y="332128"/>
                </a:lnTo>
                <a:lnTo>
                  <a:pt x="1085525" y="301602"/>
                </a:lnTo>
                <a:lnTo>
                  <a:pt x="1108724" y="271075"/>
                </a:lnTo>
                <a:lnTo>
                  <a:pt x="1131924" y="241769"/>
                </a:lnTo>
                <a:lnTo>
                  <a:pt x="1157568" y="213685"/>
                </a:lnTo>
                <a:lnTo>
                  <a:pt x="1183209" y="189265"/>
                </a:lnTo>
                <a:lnTo>
                  <a:pt x="1212515" y="168506"/>
                </a:lnTo>
                <a:lnTo>
                  <a:pt x="1243042" y="152632"/>
                </a:lnTo>
                <a:lnTo>
                  <a:pt x="1279674" y="141643"/>
                </a:lnTo>
                <a:lnTo>
                  <a:pt x="1317527" y="136759"/>
                </a:lnTo>
                <a:lnTo>
                  <a:pt x="1356600" y="135537"/>
                </a:lnTo>
                <a:lnTo>
                  <a:pt x="1398115" y="139201"/>
                </a:lnTo>
                <a:lnTo>
                  <a:pt x="1439632" y="144086"/>
                </a:lnTo>
                <a:lnTo>
                  <a:pt x="1481149" y="150191"/>
                </a:lnTo>
                <a:lnTo>
                  <a:pt x="1522665" y="155076"/>
                </a:lnTo>
                <a:lnTo>
                  <a:pt x="1564180" y="157517"/>
                </a:lnTo>
                <a:lnTo>
                  <a:pt x="1604476" y="157517"/>
                </a:lnTo>
                <a:lnTo>
                  <a:pt x="1642330" y="152632"/>
                </a:lnTo>
                <a:lnTo>
                  <a:pt x="1680183" y="142864"/>
                </a:lnTo>
                <a:lnTo>
                  <a:pt x="1716814" y="128211"/>
                </a:lnTo>
                <a:lnTo>
                  <a:pt x="1753445" y="108674"/>
                </a:lnTo>
                <a:lnTo>
                  <a:pt x="1790078" y="89137"/>
                </a:lnTo>
                <a:lnTo>
                  <a:pt x="1826709" y="67158"/>
                </a:lnTo>
                <a:lnTo>
                  <a:pt x="1862121" y="46400"/>
                </a:lnTo>
                <a:lnTo>
                  <a:pt x="1899974" y="28084"/>
                </a:lnTo>
                <a:lnTo>
                  <a:pt x="1936605" y="13432"/>
                </a:lnTo>
                <a:lnTo>
                  <a:pt x="1974458" y="366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Obrázek 4" descr="Obsah obrázku jídlo, ovoce, zelenina, bobule&#10;&#10;Popis se vygeneroval automaticky.">
            <a:extLst>
              <a:ext uri="{FF2B5EF4-FFF2-40B4-BE49-F238E27FC236}">
                <a16:creationId xmlns:a16="http://schemas.microsoft.com/office/drawing/2014/main" id="{F45204CB-6261-431D-A0D0-65F318871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0" r="10749"/>
          <a:stretch/>
        </p:blipFill>
        <p:spPr>
          <a:xfrm>
            <a:off x="6408480" y="2434046"/>
            <a:ext cx="2990398" cy="2986796"/>
          </a:xfrm>
          <a:custGeom>
            <a:avLst/>
            <a:gdLst/>
            <a:ahLst/>
            <a:cxnLst/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</p:spPr>
      </p:pic>
      <p:pic>
        <p:nvPicPr>
          <p:cNvPr id="12" name="Obrázek 12" descr="Obsah obrázku rostlina, ovoce, list&#10;&#10;Popis se vygeneroval automaticky.">
            <a:extLst>
              <a:ext uri="{FF2B5EF4-FFF2-40B4-BE49-F238E27FC236}">
                <a16:creationId xmlns:a16="http://schemas.microsoft.com/office/drawing/2014/main" id="{FB80C61E-7AA8-4C1C-BB0D-D6F25A7FEB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7" r="1" b="10143"/>
          <a:stretch/>
        </p:blipFill>
        <p:spPr>
          <a:xfrm>
            <a:off x="8688022" y="10"/>
            <a:ext cx="3310454" cy="2936016"/>
          </a:xfrm>
          <a:custGeom>
            <a:avLst/>
            <a:gdLst/>
            <a:ahLst/>
            <a:cxnLst/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</p:spPr>
      </p:pic>
      <p:pic>
        <p:nvPicPr>
          <p:cNvPr id="11" name="Obrázek 11" descr="Obsah obrázku exteriér, tráva, ovoce, bobule&#10;&#10;Popis se vygeneroval automaticky.">
            <a:extLst>
              <a:ext uri="{FF2B5EF4-FFF2-40B4-BE49-F238E27FC236}">
                <a16:creationId xmlns:a16="http://schemas.microsoft.com/office/drawing/2014/main" id="{6F96F08A-6BE0-4111-A8E5-1ABB2215BB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9809" r="13428" b="2"/>
          <a:stretch/>
        </p:blipFill>
        <p:spPr>
          <a:xfrm>
            <a:off x="8942470" y="4032403"/>
            <a:ext cx="3249530" cy="2825596"/>
          </a:xfrm>
          <a:custGeom>
            <a:avLst/>
            <a:gdLst/>
            <a:ahLst/>
            <a:cxnLst/>
            <a:rect l="l" t="t" r="r" b="b"/>
            <a:pathLst>
              <a:path w="3249530" h="2825596">
                <a:moveTo>
                  <a:pt x="1914327" y="0"/>
                </a:moveTo>
                <a:lnTo>
                  <a:pt x="1951475" y="3481"/>
                </a:lnTo>
                <a:lnTo>
                  <a:pt x="1987462" y="12769"/>
                </a:lnTo>
                <a:lnTo>
                  <a:pt x="2022289" y="26700"/>
                </a:lnTo>
                <a:lnTo>
                  <a:pt x="2058276" y="44114"/>
                </a:lnTo>
                <a:lnTo>
                  <a:pt x="2091943" y="63850"/>
                </a:lnTo>
                <a:lnTo>
                  <a:pt x="2126772" y="84745"/>
                </a:lnTo>
                <a:lnTo>
                  <a:pt x="2161598" y="103320"/>
                </a:lnTo>
                <a:lnTo>
                  <a:pt x="2196423" y="121895"/>
                </a:lnTo>
                <a:lnTo>
                  <a:pt x="2230090" y="135824"/>
                </a:lnTo>
                <a:lnTo>
                  <a:pt x="2267239" y="145112"/>
                </a:lnTo>
                <a:lnTo>
                  <a:pt x="2303227" y="149755"/>
                </a:lnTo>
                <a:lnTo>
                  <a:pt x="2341537" y="149755"/>
                </a:lnTo>
                <a:lnTo>
                  <a:pt x="2381007" y="147435"/>
                </a:lnTo>
                <a:lnTo>
                  <a:pt x="2420478" y="142791"/>
                </a:lnTo>
                <a:lnTo>
                  <a:pt x="2459948" y="136987"/>
                </a:lnTo>
                <a:lnTo>
                  <a:pt x="2499419" y="132343"/>
                </a:lnTo>
                <a:lnTo>
                  <a:pt x="2538890" y="128860"/>
                </a:lnTo>
                <a:lnTo>
                  <a:pt x="2576038" y="130020"/>
                </a:lnTo>
                <a:lnTo>
                  <a:pt x="2612027" y="134664"/>
                </a:lnTo>
                <a:lnTo>
                  <a:pt x="2646854" y="145112"/>
                </a:lnTo>
                <a:lnTo>
                  <a:pt x="2675876" y="160203"/>
                </a:lnTo>
                <a:lnTo>
                  <a:pt x="2703736" y="179941"/>
                </a:lnTo>
                <a:lnTo>
                  <a:pt x="2728116" y="203157"/>
                </a:lnTo>
                <a:lnTo>
                  <a:pt x="2752496" y="229857"/>
                </a:lnTo>
                <a:lnTo>
                  <a:pt x="2774553" y="257719"/>
                </a:lnTo>
                <a:lnTo>
                  <a:pt x="2796609" y="286742"/>
                </a:lnTo>
                <a:lnTo>
                  <a:pt x="2818667" y="315765"/>
                </a:lnTo>
                <a:lnTo>
                  <a:pt x="2840723" y="343625"/>
                </a:lnTo>
                <a:lnTo>
                  <a:pt x="2863942" y="370325"/>
                </a:lnTo>
                <a:lnTo>
                  <a:pt x="2890644" y="393546"/>
                </a:lnTo>
                <a:lnTo>
                  <a:pt x="2916183" y="414441"/>
                </a:lnTo>
                <a:lnTo>
                  <a:pt x="2945206" y="430693"/>
                </a:lnTo>
                <a:lnTo>
                  <a:pt x="2976549" y="444624"/>
                </a:lnTo>
                <a:lnTo>
                  <a:pt x="3010216" y="456233"/>
                </a:lnTo>
                <a:lnTo>
                  <a:pt x="3045040" y="466681"/>
                </a:lnTo>
                <a:lnTo>
                  <a:pt x="3079870" y="475968"/>
                </a:lnTo>
                <a:lnTo>
                  <a:pt x="3115857" y="485255"/>
                </a:lnTo>
                <a:lnTo>
                  <a:pt x="3149523" y="495703"/>
                </a:lnTo>
                <a:lnTo>
                  <a:pt x="3183190" y="507312"/>
                </a:lnTo>
                <a:lnTo>
                  <a:pt x="3214533" y="521245"/>
                </a:lnTo>
                <a:lnTo>
                  <a:pt x="3242396" y="538657"/>
                </a:lnTo>
                <a:lnTo>
                  <a:pt x="3249530" y="544494"/>
                </a:lnTo>
                <a:lnTo>
                  <a:pt x="3249530" y="2825596"/>
                </a:lnTo>
                <a:lnTo>
                  <a:pt x="329475" y="2825596"/>
                </a:lnTo>
                <a:lnTo>
                  <a:pt x="315765" y="2815178"/>
                </a:lnTo>
                <a:lnTo>
                  <a:pt x="286744" y="2793119"/>
                </a:lnTo>
                <a:lnTo>
                  <a:pt x="257721" y="2771063"/>
                </a:lnTo>
                <a:lnTo>
                  <a:pt x="229859" y="2749005"/>
                </a:lnTo>
                <a:lnTo>
                  <a:pt x="203159" y="2724626"/>
                </a:lnTo>
                <a:lnTo>
                  <a:pt x="179940" y="2700249"/>
                </a:lnTo>
                <a:lnTo>
                  <a:pt x="160205" y="2672387"/>
                </a:lnTo>
                <a:lnTo>
                  <a:pt x="145114" y="2643364"/>
                </a:lnTo>
                <a:lnTo>
                  <a:pt x="134666" y="2608537"/>
                </a:lnTo>
                <a:lnTo>
                  <a:pt x="130022" y="2572550"/>
                </a:lnTo>
                <a:lnTo>
                  <a:pt x="128860" y="2535400"/>
                </a:lnTo>
                <a:lnTo>
                  <a:pt x="132343" y="2495930"/>
                </a:lnTo>
                <a:lnTo>
                  <a:pt x="136987" y="2456459"/>
                </a:lnTo>
                <a:lnTo>
                  <a:pt x="142791" y="2416989"/>
                </a:lnTo>
                <a:lnTo>
                  <a:pt x="147436" y="2377518"/>
                </a:lnTo>
                <a:lnTo>
                  <a:pt x="149757" y="2338047"/>
                </a:lnTo>
                <a:lnTo>
                  <a:pt x="149757" y="2299737"/>
                </a:lnTo>
                <a:lnTo>
                  <a:pt x="145114" y="2263752"/>
                </a:lnTo>
                <a:lnTo>
                  <a:pt x="135826" y="2227763"/>
                </a:lnTo>
                <a:lnTo>
                  <a:pt x="121895" y="2194096"/>
                </a:lnTo>
                <a:lnTo>
                  <a:pt x="104483" y="2159269"/>
                </a:lnTo>
                <a:lnTo>
                  <a:pt x="84745" y="2124445"/>
                </a:lnTo>
                <a:lnTo>
                  <a:pt x="63852" y="2089616"/>
                </a:lnTo>
                <a:lnTo>
                  <a:pt x="44116" y="2055949"/>
                </a:lnTo>
                <a:lnTo>
                  <a:pt x="26702" y="2019962"/>
                </a:lnTo>
                <a:lnTo>
                  <a:pt x="12771" y="1985135"/>
                </a:lnTo>
                <a:lnTo>
                  <a:pt x="3483" y="1949146"/>
                </a:lnTo>
                <a:lnTo>
                  <a:pt x="0" y="1911998"/>
                </a:lnTo>
                <a:lnTo>
                  <a:pt x="3483" y="1874850"/>
                </a:lnTo>
                <a:lnTo>
                  <a:pt x="12771" y="1838863"/>
                </a:lnTo>
                <a:lnTo>
                  <a:pt x="26702" y="1804034"/>
                </a:lnTo>
                <a:lnTo>
                  <a:pt x="44116" y="1768047"/>
                </a:lnTo>
                <a:lnTo>
                  <a:pt x="63852" y="1734381"/>
                </a:lnTo>
                <a:lnTo>
                  <a:pt x="84745" y="1699556"/>
                </a:lnTo>
                <a:lnTo>
                  <a:pt x="104483" y="1664727"/>
                </a:lnTo>
                <a:lnTo>
                  <a:pt x="121895" y="1629900"/>
                </a:lnTo>
                <a:lnTo>
                  <a:pt x="135826" y="1596234"/>
                </a:lnTo>
                <a:lnTo>
                  <a:pt x="145114" y="1560246"/>
                </a:lnTo>
                <a:lnTo>
                  <a:pt x="149757" y="1524259"/>
                </a:lnTo>
                <a:lnTo>
                  <a:pt x="149757" y="1485949"/>
                </a:lnTo>
                <a:lnTo>
                  <a:pt x="147436" y="1446478"/>
                </a:lnTo>
                <a:lnTo>
                  <a:pt x="142791" y="1407008"/>
                </a:lnTo>
                <a:lnTo>
                  <a:pt x="136987" y="1367537"/>
                </a:lnTo>
                <a:lnTo>
                  <a:pt x="132343" y="1328067"/>
                </a:lnTo>
                <a:lnTo>
                  <a:pt x="128860" y="1288596"/>
                </a:lnTo>
                <a:lnTo>
                  <a:pt x="130022" y="1251448"/>
                </a:lnTo>
                <a:lnTo>
                  <a:pt x="134666" y="1215461"/>
                </a:lnTo>
                <a:lnTo>
                  <a:pt x="145114" y="1180632"/>
                </a:lnTo>
                <a:lnTo>
                  <a:pt x="160205" y="1151611"/>
                </a:lnTo>
                <a:lnTo>
                  <a:pt x="179940" y="1123749"/>
                </a:lnTo>
                <a:lnTo>
                  <a:pt x="203159" y="1099370"/>
                </a:lnTo>
                <a:lnTo>
                  <a:pt x="229859" y="1074993"/>
                </a:lnTo>
                <a:lnTo>
                  <a:pt x="257721" y="1052933"/>
                </a:lnTo>
                <a:lnTo>
                  <a:pt x="286744" y="1030877"/>
                </a:lnTo>
                <a:lnTo>
                  <a:pt x="315765" y="1008821"/>
                </a:lnTo>
                <a:lnTo>
                  <a:pt x="344789" y="986763"/>
                </a:lnTo>
                <a:lnTo>
                  <a:pt x="371489" y="963546"/>
                </a:lnTo>
                <a:lnTo>
                  <a:pt x="394708" y="936846"/>
                </a:lnTo>
                <a:lnTo>
                  <a:pt x="415603" y="911305"/>
                </a:lnTo>
                <a:lnTo>
                  <a:pt x="431856" y="882284"/>
                </a:lnTo>
                <a:lnTo>
                  <a:pt x="445787" y="850938"/>
                </a:lnTo>
                <a:lnTo>
                  <a:pt x="457395" y="817272"/>
                </a:lnTo>
                <a:lnTo>
                  <a:pt x="467843" y="782445"/>
                </a:lnTo>
                <a:lnTo>
                  <a:pt x="477132" y="747618"/>
                </a:lnTo>
                <a:lnTo>
                  <a:pt x="486420" y="711631"/>
                </a:lnTo>
                <a:lnTo>
                  <a:pt x="496868" y="677965"/>
                </a:lnTo>
                <a:lnTo>
                  <a:pt x="508476" y="644298"/>
                </a:lnTo>
                <a:lnTo>
                  <a:pt x="522407" y="612955"/>
                </a:lnTo>
                <a:lnTo>
                  <a:pt x="539819" y="585092"/>
                </a:lnTo>
                <a:lnTo>
                  <a:pt x="560715" y="559553"/>
                </a:lnTo>
                <a:lnTo>
                  <a:pt x="586254" y="538657"/>
                </a:lnTo>
                <a:lnTo>
                  <a:pt x="614119" y="521245"/>
                </a:lnTo>
                <a:lnTo>
                  <a:pt x="645460" y="507312"/>
                </a:lnTo>
                <a:lnTo>
                  <a:pt x="679129" y="495703"/>
                </a:lnTo>
                <a:lnTo>
                  <a:pt x="712793" y="485255"/>
                </a:lnTo>
                <a:lnTo>
                  <a:pt x="748782" y="475968"/>
                </a:lnTo>
                <a:lnTo>
                  <a:pt x="783607" y="466681"/>
                </a:lnTo>
                <a:lnTo>
                  <a:pt x="818436" y="456233"/>
                </a:lnTo>
                <a:lnTo>
                  <a:pt x="852101" y="444624"/>
                </a:lnTo>
                <a:lnTo>
                  <a:pt x="883446" y="430693"/>
                </a:lnTo>
                <a:lnTo>
                  <a:pt x="912469" y="414441"/>
                </a:lnTo>
                <a:lnTo>
                  <a:pt x="938008" y="393546"/>
                </a:lnTo>
                <a:lnTo>
                  <a:pt x="964708" y="370325"/>
                </a:lnTo>
                <a:lnTo>
                  <a:pt x="987927" y="343625"/>
                </a:lnTo>
                <a:lnTo>
                  <a:pt x="1009985" y="315765"/>
                </a:lnTo>
                <a:lnTo>
                  <a:pt x="1032041" y="286742"/>
                </a:lnTo>
                <a:lnTo>
                  <a:pt x="1054097" y="257719"/>
                </a:lnTo>
                <a:lnTo>
                  <a:pt x="1076156" y="229857"/>
                </a:lnTo>
                <a:lnTo>
                  <a:pt x="1100534" y="203157"/>
                </a:lnTo>
                <a:lnTo>
                  <a:pt x="1124914" y="179941"/>
                </a:lnTo>
                <a:lnTo>
                  <a:pt x="1152776" y="160203"/>
                </a:lnTo>
                <a:lnTo>
                  <a:pt x="1181798" y="145112"/>
                </a:lnTo>
                <a:lnTo>
                  <a:pt x="1216625" y="134664"/>
                </a:lnTo>
                <a:lnTo>
                  <a:pt x="1252613" y="130020"/>
                </a:lnTo>
                <a:lnTo>
                  <a:pt x="1289760" y="128860"/>
                </a:lnTo>
                <a:lnTo>
                  <a:pt x="1329231" y="132343"/>
                </a:lnTo>
                <a:lnTo>
                  <a:pt x="1368702" y="136987"/>
                </a:lnTo>
                <a:lnTo>
                  <a:pt x="1408174" y="142791"/>
                </a:lnTo>
                <a:lnTo>
                  <a:pt x="1447643" y="147435"/>
                </a:lnTo>
                <a:lnTo>
                  <a:pt x="1487113" y="149755"/>
                </a:lnTo>
                <a:lnTo>
                  <a:pt x="1525423" y="149755"/>
                </a:lnTo>
                <a:lnTo>
                  <a:pt x="1561413" y="145112"/>
                </a:lnTo>
                <a:lnTo>
                  <a:pt x="1597402" y="135824"/>
                </a:lnTo>
                <a:lnTo>
                  <a:pt x="1632227" y="121895"/>
                </a:lnTo>
                <a:lnTo>
                  <a:pt x="1667054" y="103320"/>
                </a:lnTo>
                <a:lnTo>
                  <a:pt x="1701880" y="84745"/>
                </a:lnTo>
                <a:lnTo>
                  <a:pt x="1736707" y="63850"/>
                </a:lnTo>
                <a:lnTo>
                  <a:pt x="1770374" y="44114"/>
                </a:lnTo>
                <a:lnTo>
                  <a:pt x="1806363" y="26700"/>
                </a:lnTo>
                <a:lnTo>
                  <a:pt x="1841188" y="12769"/>
                </a:lnTo>
                <a:lnTo>
                  <a:pt x="1877177" y="3481"/>
                </a:lnTo>
                <a:close/>
              </a:path>
            </a:pathLst>
          </a:custGeom>
        </p:spPr>
      </p:pic>
      <p:graphicFrame>
        <p:nvGraphicFramePr>
          <p:cNvPr id="50" name="Zástupný obsah 2">
            <a:extLst>
              <a:ext uri="{FF2B5EF4-FFF2-40B4-BE49-F238E27FC236}">
                <a16:creationId xmlns:a16="http://schemas.microsoft.com/office/drawing/2014/main" id="{F3040317-E6A6-4FDF-96E7-4216A1DDCC4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82080567"/>
              </p:ext>
            </p:extLst>
          </p:nvPr>
        </p:nvGraphicFramePr>
        <p:xfrm>
          <a:off x="499292" y="1855983"/>
          <a:ext cx="6663474" cy="4802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59170934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Odznáček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th_Settings xmlns="19794cd8-8852-4279-a393-aa8e4c9a29c0" xsi:nil="true"/>
    <Self_Registration_Enabled xmlns="19794cd8-8852-4279-a393-aa8e4c9a29c0" xsi:nil="true"/>
    <Distribution_Groups xmlns="19794cd8-8852-4279-a393-aa8e4c9a29c0" xsi:nil="true"/>
    <AppVersion xmlns="19794cd8-8852-4279-a393-aa8e4c9a29c0" xsi:nil="true"/>
    <Invited_Teachers xmlns="19794cd8-8852-4279-a393-aa8e4c9a29c0" xsi:nil="true"/>
    <IsNotebookLocked xmlns="19794cd8-8852-4279-a393-aa8e4c9a29c0" xsi:nil="true"/>
    <Students xmlns="19794cd8-8852-4279-a393-aa8e4c9a29c0">
      <UserInfo>
        <DisplayName/>
        <AccountId xsi:nil="true"/>
        <AccountType/>
      </UserInfo>
    </Students>
    <TeamsChannelId xmlns="19794cd8-8852-4279-a393-aa8e4c9a29c0" xsi:nil="true"/>
    <NotebookType xmlns="19794cd8-8852-4279-a393-aa8e4c9a29c0" xsi:nil="true"/>
    <Teachers xmlns="19794cd8-8852-4279-a393-aa8e4c9a29c0">
      <UserInfo>
        <DisplayName/>
        <AccountId xsi:nil="true"/>
        <AccountType/>
      </UserInfo>
    </Teachers>
    <Student_Groups xmlns="19794cd8-8852-4279-a393-aa8e4c9a29c0">
      <UserInfo>
        <DisplayName/>
        <AccountId xsi:nil="true"/>
        <AccountType/>
      </UserInfo>
    </Student_Groups>
    <DefaultSectionNames xmlns="19794cd8-8852-4279-a393-aa8e4c9a29c0" xsi:nil="true"/>
    <Is_Collaboration_Space_Locked xmlns="19794cd8-8852-4279-a393-aa8e4c9a29c0" xsi:nil="true"/>
    <Teams_Channel_Section_Location xmlns="19794cd8-8852-4279-a393-aa8e4c9a29c0" xsi:nil="true"/>
    <Has_Teacher_Only_SectionGroup xmlns="19794cd8-8852-4279-a393-aa8e4c9a29c0" xsi:nil="true"/>
    <Owner xmlns="19794cd8-8852-4279-a393-aa8e4c9a29c0">
      <UserInfo>
        <DisplayName/>
        <AccountId xsi:nil="true"/>
        <AccountType/>
      </UserInfo>
    </Owner>
    <LMS_Mappings xmlns="19794cd8-8852-4279-a393-aa8e4c9a29c0" xsi:nil="true"/>
    <Templates xmlns="19794cd8-8852-4279-a393-aa8e4c9a29c0" xsi:nil="true"/>
    <FolderType xmlns="19794cd8-8852-4279-a393-aa8e4c9a29c0" xsi:nil="true"/>
    <CultureName xmlns="19794cd8-8852-4279-a393-aa8e4c9a29c0" xsi:nil="true"/>
    <Invited_Students xmlns="19794cd8-8852-4279-a393-aa8e4c9a29c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02B9CE0362B749804AB56192084098" ma:contentTypeVersion="31" ma:contentTypeDescription="Vytvoří nový dokument" ma:contentTypeScope="" ma:versionID="6fb0c7c0b8598429fee8658487b5d18e">
  <xsd:schema xmlns:xsd="http://www.w3.org/2001/XMLSchema" xmlns:xs="http://www.w3.org/2001/XMLSchema" xmlns:p="http://schemas.microsoft.com/office/2006/metadata/properties" xmlns:ns2="19794cd8-8852-4279-a393-aa8e4c9a29c0" targetNamespace="http://schemas.microsoft.com/office/2006/metadata/properties" ma:root="true" ma:fieldsID="b46e851f2c3974db14bbc69c112d9ff6" ns2:_="">
    <xsd:import namespace="19794cd8-8852-4279-a393-aa8e4c9a29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Teachers" minOccurs="0"/>
                <xsd:element ref="ns2:Students" minOccurs="0"/>
                <xsd:element ref="ns2:Student_Groups" minOccurs="0"/>
                <xsd:element ref="ns2:Distribution_Groups" minOccurs="0"/>
                <xsd:element ref="ns2:LMS_Mappings" minOccurs="0"/>
                <xsd:element ref="ns2:Invited_Teachers" minOccurs="0"/>
                <xsd:element ref="ns2:Invited_Students" minOccurs="0"/>
                <xsd:element ref="ns2:Self_Registration_Enabled" minOccurs="0"/>
                <xsd:element ref="ns2:Has_Teacher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94cd8-8852-4279-a393-aa8e4c9a29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NotebookType" ma:index="16" nillable="true" ma:displayName="Notebook Type" ma:internalName="NotebookType">
      <xsd:simpleType>
        <xsd:restriction base="dms:Text"/>
      </xsd:simpleType>
    </xsd:element>
    <xsd:element name="FolderType" ma:index="17" nillable="true" ma:displayName="Folder Type" ma:internalName="FolderType">
      <xsd:simpleType>
        <xsd:restriction base="dms:Text"/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msChannelId" ma:index="20" nillable="true" ma:displayName="Teams Channel Id" ma:internalName="TeamsChannelId">
      <xsd:simpleType>
        <xsd:restriction base="dms:Text"/>
      </xsd:simpleType>
    </xsd:element>
    <xsd:element name="Owner" ma:index="21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2" nillable="true" ma:displayName="Math Settings" ma:internalName="Math_Settings">
      <xsd:simpleType>
        <xsd:restriction base="dms:Text"/>
      </xsd:simpleType>
    </xsd:element>
    <xsd:element name="DefaultSectionNames" ma:index="2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4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9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4" nillable="true" ma:displayName="Is Collaboration Space Locked" ma:internalName="Is_Collaboration_Space_Locked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Teams_Channel_Section_Location" ma:index="36" nillable="true" ma:displayName="Teams Channel Section Location" ma:internalName="Teams_Channel_Section_Location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9B9CC6-CF67-4B77-B421-07A6F9199A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480A0B-D869-414D-A56C-B84D14C9115B}">
  <ds:schemaRefs>
    <ds:schemaRef ds:uri="19794cd8-8852-4279-a393-aa8e4c9a29c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B206364-ECC6-41A6-841F-C1F0D136EB61}">
  <ds:schemaRefs>
    <ds:schemaRef ds:uri="19794cd8-8852-4279-a393-aa8e4c9a29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Odznáček</Template>
  <Application>Microsoft Office PowerPoint</Application>
  <PresentationFormat>Širokoúhlá obrazovka</PresentationFormat>
  <Slides>7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Odznáček</vt:lpstr>
      <vt:lpstr>Les</vt:lpstr>
      <vt:lpstr>HOUBY</vt:lpstr>
      <vt:lpstr> </vt:lpstr>
      <vt:lpstr>Lesní savci </vt:lpstr>
      <vt:lpstr>MeCHY </vt:lpstr>
      <vt:lpstr>Lesní potoky</vt:lpstr>
      <vt:lpstr>Lesní plody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</dc:title>
  <dc:creator>Martina Hanzalová</dc:creator>
  <cp:revision>55</cp:revision>
  <dcterms:created xsi:type="dcterms:W3CDTF">2021-03-21T16:07:08Z</dcterms:created>
  <dcterms:modified xsi:type="dcterms:W3CDTF">2021-04-13T09:31:03Z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0x0101009102B9CE0362B749804AB56192084098</vt:lpwstr>
  </property>
</Properties>
</file>