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930CF-9BDD-4AA6-93DE-2D56F33C10B0}" v="2" dt="2021-04-07T05:27:03.495"/>
    <p1510:client id="{73273ECA-C9A7-461F-A97A-382276997DF6}" v="338" dt="2021-04-06T19:31:02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98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6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6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0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3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218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7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8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6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2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3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7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9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6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>
                <a:cs typeface="Calibri Light"/>
              </a:rPr>
              <a:t>Our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presentation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of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water</a:t>
            </a:r>
            <a:r>
              <a:rPr lang="cs-CZ" dirty="0">
                <a:cs typeface="Calibri Light"/>
              </a:rPr>
              <a:t> </a:t>
            </a:r>
            <a:r>
              <a:rPr lang="cs-CZ" dirty="0" err="1">
                <a:cs typeface="Calibri Light"/>
              </a:rPr>
              <a:t>life</a:t>
            </a:r>
            <a:endParaRPr lang="cs-CZ" dirty="0" err="1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E278C5-0EF5-419E-B5F2-603163110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26" y="186489"/>
            <a:ext cx="4748463" cy="632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8C800E-5F81-44FD-AE9A-8479D32B5A01}"/>
              </a:ext>
            </a:extLst>
          </p:cNvPr>
          <p:cNvSpPr txBox="1"/>
          <p:nvPr/>
        </p:nvSpPr>
        <p:spPr>
          <a:xfrm>
            <a:off x="1736558" y="17165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Linda</a:t>
            </a:r>
          </a:p>
        </p:txBody>
      </p:sp>
    </p:spTree>
    <p:extLst>
      <p:ext uri="{BB962C8B-B14F-4D97-AF65-F5344CB8AC3E}">
        <p14:creationId xmlns:p14="http://schemas.microsoft.com/office/powerpoint/2010/main" val="116992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BC09B6-A760-44F4-B883-ED2FBE4C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69" y="955099"/>
            <a:ext cx="7275094" cy="47773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14794B-2CAD-4F30-A901-B54C95B2165D}"/>
              </a:ext>
            </a:extLst>
          </p:cNvPr>
          <p:cNvSpPr txBox="1"/>
          <p:nvPr/>
        </p:nvSpPr>
        <p:spPr>
          <a:xfrm>
            <a:off x="1305426" y="210753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cs typeface="Calibri"/>
              </a:rPr>
              <a:t>Terezka</a:t>
            </a:r>
            <a:r>
              <a:rPr lang="en-US" sz="2800" dirty="0">
                <a:cs typeface="Calibri"/>
              </a:rPr>
              <a:t> F.</a:t>
            </a:r>
          </a:p>
        </p:txBody>
      </p:sp>
    </p:spTree>
    <p:extLst>
      <p:ext uri="{BB962C8B-B14F-4D97-AF65-F5344CB8AC3E}">
        <p14:creationId xmlns:p14="http://schemas.microsoft.com/office/powerpoint/2010/main" val="386057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56171F-5FB8-487E-8535-DB8ED116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452" y="326858"/>
            <a:ext cx="4768515" cy="6344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E36D0E-F123-4B19-8D61-27D5C7B05819}"/>
              </a:ext>
            </a:extLst>
          </p:cNvPr>
          <p:cNvSpPr txBox="1"/>
          <p:nvPr/>
        </p:nvSpPr>
        <p:spPr>
          <a:xfrm>
            <a:off x="1475874" y="19070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Theo</a:t>
            </a:r>
          </a:p>
        </p:txBody>
      </p:sp>
    </p:spTree>
    <p:extLst>
      <p:ext uri="{BB962C8B-B14F-4D97-AF65-F5344CB8AC3E}">
        <p14:creationId xmlns:p14="http://schemas.microsoft.com/office/powerpoint/2010/main" val="258037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975367-688C-4C15-A947-7E0BF56F6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94" r="-151"/>
          <a:stretch/>
        </p:blipFill>
        <p:spPr>
          <a:xfrm>
            <a:off x="2999874" y="757769"/>
            <a:ext cx="6663502" cy="50177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C3D5F-EAA1-4D54-8F36-C92DD72C1BA7}"/>
              </a:ext>
            </a:extLst>
          </p:cNvPr>
          <p:cNvSpPr txBox="1"/>
          <p:nvPr/>
        </p:nvSpPr>
        <p:spPr>
          <a:xfrm>
            <a:off x="1526005" y="257876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Vítek</a:t>
            </a:r>
          </a:p>
        </p:txBody>
      </p:sp>
    </p:spTree>
    <p:extLst>
      <p:ext uri="{BB962C8B-B14F-4D97-AF65-F5344CB8AC3E}">
        <p14:creationId xmlns:p14="http://schemas.microsoft.com/office/powerpoint/2010/main" val="47158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EFBBCF-14F9-48AD-83D6-9E1A4D968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11" y="766011"/>
            <a:ext cx="6914147" cy="5195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069E9-EDC5-42BB-9372-3BE8A6187E74}"/>
              </a:ext>
            </a:extLst>
          </p:cNvPr>
          <p:cNvSpPr txBox="1"/>
          <p:nvPr/>
        </p:nvSpPr>
        <p:spPr>
          <a:xfrm>
            <a:off x="1475874" y="159618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cs typeface="Calibri"/>
              </a:rPr>
              <a:t>Žofi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06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296E98-964F-4C64-9A2F-AAECD328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70847" y="1096879"/>
            <a:ext cx="6071936" cy="4563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028AA-37F1-47BC-97E0-AF4FFC953374}"/>
              </a:ext>
            </a:extLst>
          </p:cNvPr>
          <p:cNvSpPr txBox="1"/>
          <p:nvPr/>
        </p:nvSpPr>
        <p:spPr>
          <a:xfrm>
            <a:off x="1485900" y="143576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ADAM H.</a:t>
            </a:r>
          </a:p>
        </p:txBody>
      </p:sp>
    </p:spTree>
    <p:extLst>
      <p:ext uri="{BB962C8B-B14F-4D97-AF65-F5344CB8AC3E}">
        <p14:creationId xmlns:p14="http://schemas.microsoft.com/office/powerpoint/2010/main" val="303304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F4E58A-6743-4F2D-9820-AD5D766F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46" y="2315904"/>
            <a:ext cx="7004383" cy="4957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8AE0E-F69E-4279-B4DA-BB07B3A16D75}"/>
              </a:ext>
            </a:extLst>
          </p:cNvPr>
          <p:cNvSpPr txBox="1"/>
          <p:nvPr/>
        </p:nvSpPr>
        <p:spPr>
          <a:xfrm>
            <a:off x="1656347" y="181676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Anežka</a:t>
            </a:r>
          </a:p>
        </p:txBody>
      </p:sp>
    </p:spTree>
    <p:extLst>
      <p:ext uri="{BB962C8B-B14F-4D97-AF65-F5344CB8AC3E}">
        <p14:creationId xmlns:p14="http://schemas.microsoft.com/office/powerpoint/2010/main" val="15650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2FFC9B-5FC8-4354-9CA2-B23FC90A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611" y="445817"/>
            <a:ext cx="5209673" cy="5856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491A7-46AE-4D7A-8C64-366567BFECB1}"/>
              </a:ext>
            </a:extLst>
          </p:cNvPr>
          <p:cNvSpPr txBox="1"/>
          <p:nvPr/>
        </p:nvSpPr>
        <p:spPr>
          <a:xfrm>
            <a:off x="1766637" y="15260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30020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0E565E-C419-4D4E-AF85-DEEE7FB69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26" y="1016670"/>
            <a:ext cx="6573251" cy="49449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E653A-21B9-439D-9157-177869EAA903}"/>
              </a:ext>
            </a:extLst>
          </p:cNvPr>
          <p:cNvSpPr txBox="1"/>
          <p:nvPr/>
        </p:nvSpPr>
        <p:spPr>
          <a:xfrm>
            <a:off x="1756611" y="161624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cs typeface="Calibri"/>
              </a:rPr>
              <a:t>Luky</a:t>
            </a:r>
          </a:p>
        </p:txBody>
      </p:sp>
    </p:spTree>
    <p:extLst>
      <p:ext uri="{BB962C8B-B14F-4D97-AF65-F5344CB8AC3E}">
        <p14:creationId xmlns:p14="http://schemas.microsoft.com/office/powerpoint/2010/main" val="17816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21959D0-F341-4BBC-9EE2-245316EFB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81087" y="-42109"/>
            <a:ext cx="4223484" cy="703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A3F13-528D-4DBE-A144-8774212CA3D0}"/>
              </a:ext>
            </a:extLst>
          </p:cNvPr>
          <p:cNvSpPr txBox="1"/>
          <p:nvPr/>
        </p:nvSpPr>
        <p:spPr>
          <a:xfrm>
            <a:off x="1315452" y="176663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cs typeface="Calibri"/>
              </a:rPr>
              <a:t>Marjánka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791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0C0F870-3AEF-496E-8C72-09D53FC46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182979" y="-194510"/>
            <a:ext cx="5390147" cy="7166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06830-3C3C-4CFE-B9F4-4827798475B4}"/>
              </a:ext>
            </a:extLst>
          </p:cNvPr>
          <p:cNvSpPr txBox="1"/>
          <p:nvPr/>
        </p:nvSpPr>
        <p:spPr>
          <a:xfrm>
            <a:off x="1295400" y="157613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Míša V.</a:t>
            </a:r>
          </a:p>
        </p:txBody>
      </p:sp>
    </p:spTree>
    <p:extLst>
      <p:ext uri="{BB962C8B-B14F-4D97-AF65-F5344CB8AC3E}">
        <p14:creationId xmlns:p14="http://schemas.microsoft.com/office/powerpoint/2010/main" val="402550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2ED21D-FB61-42E2-815D-4FA4CCB10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769" y="342901"/>
            <a:ext cx="6011778" cy="60117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BB9A1B-7A79-49E5-B154-B496C15AFB17}"/>
              </a:ext>
            </a:extLst>
          </p:cNvPr>
          <p:cNvSpPr txBox="1"/>
          <p:nvPr/>
        </p:nvSpPr>
        <p:spPr>
          <a:xfrm>
            <a:off x="1726532" y="163629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Míša H.</a:t>
            </a:r>
          </a:p>
        </p:txBody>
      </p:sp>
    </p:spTree>
    <p:extLst>
      <p:ext uri="{BB962C8B-B14F-4D97-AF65-F5344CB8AC3E}">
        <p14:creationId xmlns:p14="http://schemas.microsoft.com/office/powerpoint/2010/main" val="279352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947324-EBF1-4175-B724-E52A6EE1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58" y="711662"/>
            <a:ext cx="6011778" cy="5274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7B87BF-D837-42B3-AD3B-80311BEFACB7}"/>
              </a:ext>
            </a:extLst>
          </p:cNvPr>
          <p:cNvSpPr txBox="1"/>
          <p:nvPr/>
        </p:nvSpPr>
        <p:spPr>
          <a:xfrm>
            <a:off x="1836821" y="1526005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cs typeface="Calibri"/>
              </a:rPr>
              <a:t>Pája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75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Celestial</vt:lpstr>
      <vt:lpstr>Our presentation of water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127</cp:revision>
  <dcterms:created xsi:type="dcterms:W3CDTF">2021-04-06T18:59:58Z</dcterms:created>
  <dcterms:modified xsi:type="dcterms:W3CDTF">2021-04-13T16:20:12Z</dcterms:modified>
</cp:coreProperties>
</file>