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1" r:id="rId7"/>
    <p:sldId id="260" r:id="rId8"/>
    <p:sldId id="262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F203AF-61DD-4071-BF05-17E7DF018996}" v="96" dt="2021-04-15T16:05:57.2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ára Stuchlá" userId="cf246a7ae5d9b6e0" providerId="LiveId" clId="{3BF203AF-61DD-4071-BF05-17E7DF018996}"/>
    <pc:docChg chg="undo custSel addSld delSld modSld sldOrd">
      <pc:chgData name="Klára Stuchlá" userId="cf246a7ae5d9b6e0" providerId="LiveId" clId="{3BF203AF-61DD-4071-BF05-17E7DF018996}" dt="2021-04-15T16:06:58.946" v="309" actId="207"/>
      <pc:docMkLst>
        <pc:docMk/>
      </pc:docMkLst>
      <pc:sldChg chg="addSp modSp mod setBg">
        <pc:chgData name="Klára Stuchlá" userId="cf246a7ae5d9b6e0" providerId="LiveId" clId="{3BF203AF-61DD-4071-BF05-17E7DF018996}" dt="2021-04-07T06:12:44.031" v="196" actId="20577"/>
        <pc:sldMkLst>
          <pc:docMk/>
          <pc:sldMk cId="2613044919" sldId="257"/>
        </pc:sldMkLst>
        <pc:spChg chg="mod">
          <ac:chgData name="Klára Stuchlá" userId="cf246a7ae5d9b6e0" providerId="LiveId" clId="{3BF203AF-61DD-4071-BF05-17E7DF018996}" dt="2021-04-07T06:12:44.031" v="196" actId="20577"/>
          <ac:spMkLst>
            <pc:docMk/>
            <pc:sldMk cId="2613044919" sldId="257"/>
            <ac:spMk id="2" creationId="{007C77EE-F506-455A-95B2-67A3C33FAD2F}"/>
          </ac:spMkLst>
        </pc:spChg>
        <pc:spChg chg="mod">
          <ac:chgData name="Klára Stuchlá" userId="cf246a7ae5d9b6e0" providerId="LiveId" clId="{3BF203AF-61DD-4071-BF05-17E7DF018996}" dt="2021-04-01T16:55:03.291" v="91" actId="26606"/>
          <ac:spMkLst>
            <pc:docMk/>
            <pc:sldMk cId="2613044919" sldId="257"/>
            <ac:spMk id="3" creationId="{2029E9DF-541A-436C-A0AD-C49E8581DAC8}"/>
          </ac:spMkLst>
        </pc:spChg>
        <pc:spChg chg="add">
          <ac:chgData name="Klára Stuchlá" userId="cf246a7ae5d9b6e0" providerId="LiveId" clId="{3BF203AF-61DD-4071-BF05-17E7DF018996}" dt="2021-04-01T16:55:03.291" v="91" actId="26606"/>
          <ac:spMkLst>
            <pc:docMk/>
            <pc:sldMk cId="2613044919" sldId="257"/>
            <ac:spMk id="71" creationId="{59A309A7-1751-4ABE-A3C1-EEC40366AD89}"/>
          </ac:spMkLst>
        </pc:spChg>
        <pc:spChg chg="add">
          <ac:chgData name="Klára Stuchlá" userId="cf246a7ae5d9b6e0" providerId="LiveId" clId="{3BF203AF-61DD-4071-BF05-17E7DF018996}" dt="2021-04-01T16:55:03.291" v="91" actId="26606"/>
          <ac:spMkLst>
            <pc:docMk/>
            <pc:sldMk cId="2613044919" sldId="257"/>
            <ac:spMk id="73" creationId="{967D8EB6-EAE1-4F9C-B398-83321E287204}"/>
          </ac:spMkLst>
        </pc:spChg>
        <pc:picChg chg="add mod">
          <ac:chgData name="Klára Stuchlá" userId="cf246a7ae5d9b6e0" providerId="LiveId" clId="{3BF203AF-61DD-4071-BF05-17E7DF018996}" dt="2021-04-01T16:55:03.291" v="91" actId="26606"/>
          <ac:picMkLst>
            <pc:docMk/>
            <pc:sldMk cId="2613044919" sldId="257"/>
            <ac:picMk id="1026" creationId="{A92E54E8-7129-43AA-B2ED-515AF8398E4B}"/>
          </ac:picMkLst>
        </pc:picChg>
      </pc:sldChg>
      <pc:sldChg chg="addSp modSp mod">
        <pc:chgData name="Klára Stuchlá" userId="cf246a7ae5d9b6e0" providerId="LiveId" clId="{3BF203AF-61DD-4071-BF05-17E7DF018996}" dt="2021-04-07T06:12:50.251" v="203" actId="20577"/>
        <pc:sldMkLst>
          <pc:docMk/>
          <pc:sldMk cId="789074427" sldId="258"/>
        </pc:sldMkLst>
        <pc:spChg chg="mod">
          <ac:chgData name="Klára Stuchlá" userId="cf246a7ae5d9b6e0" providerId="LiveId" clId="{3BF203AF-61DD-4071-BF05-17E7DF018996}" dt="2021-04-07T06:12:50.251" v="203" actId="20577"/>
          <ac:spMkLst>
            <pc:docMk/>
            <pc:sldMk cId="789074427" sldId="258"/>
            <ac:spMk id="2" creationId="{F1B6B9E1-53E7-4D56-B38C-DE4D76B00796}"/>
          </ac:spMkLst>
        </pc:spChg>
        <pc:spChg chg="mod">
          <ac:chgData name="Klára Stuchlá" userId="cf246a7ae5d9b6e0" providerId="LiveId" clId="{3BF203AF-61DD-4071-BF05-17E7DF018996}" dt="2021-04-02T16:42:37.100" v="156" actId="14100"/>
          <ac:spMkLst>
            <pc:docMk/>
            <pc:sldMk cId="789074427" sldId="258"/>
            <ac:spMk id="3" creationId="{6EAA22B0-5D69-4F86-A826-A5D47D11E53E}"/>
          </ac:spMkLst>
        </pc:spChg>
        <pc:spChg chg="add mod">
          <ac:chgData name="Klára Stuchlá" userId="cf246a7ae5d9b6e0" providerId="LiveId" clId="{3BF203AF-61DD-4071-BF05-17E7DF018996}" dt="2021-04-02T16:41:59.725" v="153" actId="14100"/>
          <ac:spMkLst>
            <pc:docMk/>
            <pc:sldMk cId="789074427" sldId="258"/>
            <ac:spMk id="4" creationId="{00A644E5-0CEF-44C2-B5C5-5874647A1AC6}"/>
          </ac:spMkLst>
        </pc:spChg>
        <pc:picChg chg="add mod">
          <ac:chgData name="Klára Stuchlá" userId="cf246a7ae5d9b6e0" providerId="LiveId" clId="{3BF203AF-61DD-4071-BF05-17E7DF018996}" dt="2021-04-02T16:42:44.964" v="158" actId="1076"/>
          <ac:picMkLst>
            <pc:docMk/>
            <pc:sldMk cId="789074427" sldId="258"/>
            <ac:picMk id="1026" creationId="{4D6AC9B7-E254-4AB4-9435-FC125BF43729}"/>
          </ac:picMkLst>
        </pc:picChg>
        <pc:picChg chg="add mod">
          <ac:chgData name="Klára Stuchlá" userId="cf246a7ae5d9b6e0" providerId="LiveId" clId="{3BF203AF-61DD-4071-BF05-17E7DF018996}" dt="2021-04-02T16:43:26.380" v="161" actId="1076"/>
          <ac:picMkLst>
            <pc:docMk/>
            <pc:sldMk cId="789074427" sldId="258"/>
            <ac:picMk id="1028" creationId="{AB185CAB-C700-483E-A487-2EE5916A80A3}"/>
          </ac:picMkLst>
        </pc:picChg>
      </pc:sldChg>
      <pc:sldChg chg="addSp delSp modSp mod setBg setClrOvrMap">
        <pc:chgData name="Klára Stuchlá" userId="cf246a7ae5d9b6e0" providerId="LiveId" clId="{3BF203AF-61DD-4071-BF05-17E7DF018996}" dt="2021-04-07T06:12:59.022" v="213" actId="20577"/>
        <pc:sldMkLst>
          <pc:docMk/>
          <pc:sldMk cId="1657271048" sldId="259"/>
        </pc:sldMkLst>
        <pc:spChg chg="mod">
          <ac:chgData name="Klára Stuchlá" userId="cf246a7ae5d9b6e0" providerId="LiveId" clId="{3BF203AF-61DD-4071-BF05-17E7DF018996}" dt="2021-04-07T06:12:59.022" v="213" actId="20577"/>
          <ac:spMkLst>
            <pc:docMk/>
            <pc:sldMk cId="1657271048" sldId="259"/>
            <ac:spMk id="2" creationId="{A67B767C-EAB8-4E3E-815B-41D44E44798A}"/>
          </ac:spMkLst>
        </pc:spChg>
        <pc:spChg chg="del">
          <ac:chgData name="Klára Stuchlá" userId="cf246a7ae5d9b6e0" providerId="LiveId" clId="{3BF203AF-61DD-4071-BF05-17E7DF018996}" dt="2021-04-01T16:56:03.185" v="92" actId="22"/>
          <ac:spMkLst>
            <pc:docMk/>
            <pc:sldMk cId="1657271048" sldId="259"/>
            <ac:spMk id="3" creationId="{52BA82FB-A65E-4C24-8FB7-3EA472799CA1}"/>
          </ac:spMkLst>
        </pc:spChg>
        <pc:spChg chg="add del">
          <ac:chgData name="Klára Stuchlá" userId="cf246a7ae5d9b6e0" providerId="LiveId" clId="{3BF203AF-61DD-4071-BF05-17E7DF018996}" dt="2021-04-01T16:59:10.087" v="99" actId="26606"/>
          <ac:spMkLst>
            <pc:docMk/>
            <pc:sldMk cId="1657271048" sldId="259"/>
            <ac:spMk id="71" creationId="{60B21A5C-062F-46C2-8389-53D40F46AA26}"/>
          </ac:spMkLst>
        </pc:spChg>
        <pc:spChg chg="add del">
          <ac:chgData name="Klára Stuchlá" userId="cf246a7ae5d9b6e0" providerId="LiveId" clId="{3BF203AF-61DD-4071-BF05-17E7DF018996}" dt="2021-04-01T16:59:10.087" v="99" actId="26606"/>
          <ac:spMkLst>
            <pc:docMk/>
            <pc:sldMk cId="1657271048" sldId="259"/>
            <ac:spMk id="73" creationId="{8A177BCC-4208-4795-8572-4D623BA1E2A0}"/>
          </ac:spMkLst>
        </pc:spChg>
        <pc:spChg chg="add del">
          <ac:chgData name="Klára Stuchlá" userId="cf246a7ae5d9b6e0" providerId="LiveId" clId="{3BF203AF-61DD-4071-BF05-17E7DF018996}" dt="2021-04-01T16:59:39.048" v="101" actId="26606"/>
          <ac:spMkLst>
            <pc:docMk/>
            <pc:sldMk cId="1657271048" sldId="259"/>
            <ac:spMk id="2052" creationId="{42A5316D-ED2F-4F89-B4B4-8D9240B1A348}"/>
          </ac:spMkLst>
        </pc:spChg>
        <pc:spChg chg="add del">
          <ac:chgData name="Klára Stuchlá" userId="cf246a7ae5d9b6e0" providerId="LiveId" clId="{3BF203AF-61DD-4071-BF05-17E7DF018996}" dt="2021-04-01T16:59:39.048" v="101" actId="26606"/>
          <ac:spMkLst>
            <pc:docMk/>
            <pc:sldMk cId="1657271048" sldId="259"/>
            <ac:spMk id="2054" creationId="{D8E516CF-B5B6-4241-9928-AEFB370B5570}"/>
          </ac:spMkLst>
        </pc:spChg>
        <pc:spChg chg="add">
          <ac:chgData name="Klára Stuchlá" userId="cf246a7ae5d9b6e0" providerId="LiveId" clId="{3BF203AF-61DD-4071-BF05-17E7DF018996}" dt="2021-04-01T16:59:39.057" v="102" actId="26606"/>
          <ac:spMkLst>
            <pc:docMk/>
            <pc:sldMk cId="1657271048" sldId="259"/>
            <ac:spMk id="2057" creationId="{823AC064-BC96-4F32-8AE1-B2FD38754823}"/>
          </ac:spMkLst>
        </pc:spChg>
        <pc:picChg chg="add mod ord">
          <ac:chgData name="Klára Stuchlá" userId="cf246a7ae5d9b6e0" providerId="LiveId" clId="{3BF203AF-61DD-4071-BF05-17E7DF018996}" dt="2021-04-01T16:59:39.057" v="102" actId="26606"/>
          <ac:picMkLst>
            <pc:docMk/>
            <pc:sldMk cId="1657271048" sldId="259"/>
            <ac:picMk id="5" creationId="{DDC372F3-25E9-4B60-BD39-2229EAA9A1C9}"/>
          </ac:picMkLst>
        </pc:picChg>
        <pc:picChg chg="add mod">
          <ac:chgData name="Klára Stuchlá" userId="cf246a7ae5d9b6e0" providerId="LiveId" clId="{3BF203AF-61DD-4071-BF05-17E7DF018996}" dt="2021-04-01T16:59:39.057" v="102" actId="26606"/>
          <ac:picMkLst>
            <pc:docMk/>
            <pc:sldMk cId="1657271048" sldId="259"/>
            <ac:picMk id="2050" creationId="{C11B1895-EDA1-4FA0-AD26-1FBEFA051B71}"/>
          </ac:picMkLst>
        </pc:picChg>
        <pc:cxnChg chg="add">
          <ac:chgData name="Klára Stuchlá" userId="cf246a7ae5d9b6e0" providerId="LiveId" clId="{3BF203AF-61DD-4071-BF05-17E7DF018996}" dt="2021-04-01T16:59:39.057" v="102" actId="26606"/>
          <ac:cxnSpMkLst>
            <pc:docMk/>
            <pc:sldMk cId="1657271048" sldId="259"/>
            <ac:cxnSpMk id="75" creationId="{7E7C77BC-7138-40B1-A15B-20F57A494629}"/>
          </ac:cxnSpMkLst>
        </pc:cxnChg>
        <pc:cxnChg chg="add">
          <ac:chgData name="Klára Stuchlá" userId="cf246a7ae5d9b6e0" providerId="LiveId" clId="{3BF203AF-61DD-4071-BF05-17E7DF018996}" dt="2021-04-01T16:59:39.057" v="102" actId="26606"/>
          <ac:cxnSpMkLst>
            <pc:docMk/>
            <pc:sldMk cId="1657271048" sldId="259"/>
            <ac:cxnSpMk id="2056" creationId="{DB146403-F3D6-484B-B2ED-97F9565D0370}"/>
          </ac:cxnSpMkLst>
        </pc:cxnChg>
      </pc:sldChg>
      <pc:sldChg chg="addSp delSp modSp mod setBg">
        <pc:chgData name="Klára Stuchlá" userId="cf246a7ae5d9b6e0" providerId="LiveId" clId="{3BF203AF-61DD-4071-BF05-17E7DF018996}" dt="2021-04-12T14:51:00.583" v="231" actId="26606"/>
        <pc:sldMkLst>
          <pc:docMk/>
          <pc:sldMk cId="1019005886" sldId="260"/>
        </pc:sldMkLst>
        <pc:spChg chg="mod">
          <ac:chgData name="Klára Stuchlá" userId="cf246a7ae5d9b6e0" providerId="LiveId" clId="{3BF203AF-61DD-4071-BF05-17E7DF018996}" dt="2021-04-12T14:51:00.583" v="231" actId="26606"/>
          <ac:spMkLst>
            <pc:docMk/>
            <pc:sldMk cId="1019005886" sldId="260"/>
            <ac:spMk id="2" creationId="{B4208FE8-16EF-473E-8CBC-E2177462ABBE}"/>
          </ac:spMkLst>
        </pc:spChg>
        <pc:spChg chg="mod">
          <ac:chgData name="Klára Stuchlá" userId="cf246a7ae5d9b6e0" providerId="LiveId" clId="{3BF203AF-61DD-4071-BF05-17E7DF018996}" dt="2021-04-12T14:51:00.583" v="231" actId="26606"/>
          <ac:spMkLst>
            <pc:docMk/>
            <pc:sldMk cId="1019005886" sldId="260"/>
            <ac:spMk id="3" creationId="{6BA552EF-EEA8-4BA2-BC2C-2B12635AD819}"/>
          </ac:spMkLst>
        </pc:spChg>
        <pc:spChg chg="add del">
          <ac:chgData name="Klára Stuchlá" userId="cf246a7ae5d9b6e0" providerId="LiveId" clId="{3BF203AF-61DD-4071-BF05-17E7DF018996}" dt="2021-04-12T14:51:00.583" v="231" actId="26606"/>
          <ac:spMkLst>
            <pc:docMk/>
            <pc:sldMk cId="1019005886" sldId="260"/>
            <ac:spMk id="4" creationId="{8AAE776A-B65B-491D-BB65-18D1E311314E}"/>
          </ac:spMkLst>
        </pc:spChg>
        <pc:picChg chg="add">
          <ac:chgData name="Klára Stuchlá" userId="cf246a7ae5d9b6e0" providerId="LiveId" clId="{3BF203AF-61DD-4071-BF05-17E7DF018996}" dt="2021-04-12T14:51:00.583" v="231" actId="26606"/>
          <ac:picMkLst>
            <pc:docMk/>
            <pc:sldMk cId="1019005886" sldId="260"/>
            <ac:picMk id="71" creationId="{54DDEBDD-D8BD-41A6-8A0D-B00E3768B0F9}"/>
          </ac:picMkLst>
        </pc:picChg>
        <pc:picChg chg="add mod ord">
          <ac:chgData name="Klára Stuchlá" userId="cf246a7ae5d9b6e0" providerId="LiveId" clId="{3BF203AF-61DD-4071-BF05-17E7DF018996}" dt="2021-04-12T14:51:00.583" v="231" actId="26606"/>
          <ac:picMkLst>
            <pc:docMk/>
            <pc:sldMk cId="1019005886" sldId="260"/>
            <ac:picMk id="1026" creationId="{BBC35DB0-B6F5-4B4A-9BCA-6E34EE4810A6}"/>
          </ac:picMkLst>
        </pc:picChg>
      </pc:sldChg>
      <pc:sldChg chg="addSp modSp mod ord setBg">
        <pc:chgData name="Klára Stuchlá" userId="cf246a7ae5d9b6e0" providerId="LiveId" clId="{3BF203AF-61DD-4071-BF05-17E7DF018996}" dt="2021-04-07T06:13:22.614" v="229"/>
        <pc:sldMkLst>
          <pc:docMk/>
          <pc:sldMk cId="3316474627" sldId="261"/>
        </pc:sldMkLst>
        <pc:spChg chg="mod">
          <ac:chgData name="Klára Stuchlá" userId="cf246a7ae5d9b6e0" providerId="LiveId" clId="{3BF203AF-61DD-4071-BF05-17E7DF018996}" dt="2021-04-07T06:13:17.303" v="227" actId="20577"/>
          <ac:spMkLst>
            <pc:docMk/>
            <pc:sldMk cId="3316474627" sldId="261"/>
            <ac:spMk id="2" creationId="{B0C04ADD-0D46-4C36-A082-F48A6393E92C}"/>
          </ac:spMkLst>
        </pc:spChg>
        <pc:spChg chg="mod">
          <ac:chgData name="Klára Stuchlá" userId="cf246a7ae5d9b6e0" providerId="LiveId" clId="{3BF203AF-61DD-4071-BF05-17E7DF018996}" dt="2021-04-01T16:53:22.201" v="83" actId="26606"/>
          <ac:spMkLst>
            <pc:docMk/>
            <pc:sldMk cId="3316474627" sldId="261"/>
            <ac:spMk id="3" creationId="{1C6D4751-D49E-46F8-B1AD-75AD7D150662}"/>
          </ac:spMkLst>
        </pc:spChg>
        <pc:spChg chg="add">
          <ac:chgData name="Klára Stuchlá" userId="cf246a7ae5d9b6e0" providerId="LiveId" clId="{3BF203AF-61DD-4071-BF05-17E7DF018996}" dt="2021-04-01T16:53:22.201" v="83" actId="26606"/>
          <ac:spMkLst>
            <pc:docMk/>
            <pc:sldMk cId="3316474627" sldId="261"/>
            <ac:spMk id="10" creationId="{59A309A7-1751-4ABE-A3C1-EEC40366AD89}"/>
          </ac:spMkLst>
        </pc:spChg>
        <pc:spChg chg="add">
          <ac:chgData name="Klára Stuchlá" userId="cf246a7ae5d9b6e0" providerId="LiveId" clId="{3BF203AF-61DD-4071-BF05-17E7DF018996}" dt="2021-04-01T16:53:22.201" v="83" actId="26606"/>
          <ac:spMkLst>
            <pc:docMk/>
            <pc:sldMk cId="3316474627" sldId="261"/>
            <ac:spMk id="12" creationId="{967D8EB6-EAE1-4F9C-B398-83321E287204}"/>
          </ac:spMkLst>
        </pc:spChg>
        <pc:picChg chg="add mod">
          <ac:chgData name="Klára Stuchlá" userId="cf246a7ae5d9b6e0" providerId="LiveId" clId="{3BF203AF-61DD-4071-BF05-17E7DF018996}" dt="2021-04-01T16:53:27.291" v="85" actId="27614"/>
          <ac:picMkLst>
            <pc:docMk/>
            <pc:sldMk cId="3316474627" sldId="261"/>
            <ac:picMk id="5" creationId="{D7B21B6A-8A6F-4DA4-978D-F955400A6A71}"/>
          </ac:picMkLst>
        </pc:picChg>
      </pc:sldChg>
      <pc:sldChg chg="addSp delSp modSp mod">
        <pc:chgData name="Klára Stuchlá" userId="cf246a7ae5d9b6e0" providerId="LiveId" clId="{3BF203AF-61DD-4071-BF05-17E7DF018996}" dt="2021-04-15T16:06:58.946" v="309" actId="207"/>
        <pc:sldMkLst>
          <pc:docMk/>
          <pc:sldMk cId="3590561562" sldId="262"/>
        </pc:sldMkLst>
        <pc:spChg chg="mod">
          <ac:chgData name="Klára Stuchlá" userId="cf246a7ae5d9b6e0" providerId="LiveId" clId="{3BF203AF-61DD-4071-BF05-17E7DF018996}" dt="2021-04-15T16:06:58.946" v="309" actId="207"/>
          <ac:spMkLst>
            <pc:docMk/>
            <pc:sldMk cId="3590561562" sldId="262"/>
            <ac:spMk id="2" creationId="{FE68940B-CCBD-467E-8B71-BCFB6AB33D87}"/>
          </ac:spMkLst>
        </pc:spChg>
        <pc:spChg chg="del mod">
          <ac:chgData name="Klára Stuchlá" userId="cf246a7ae5d9b6e0" providerId="LiveId" clId="{3BF203AF-61DD-4071-BF05-17E7DF018996}" dt="2021-04-15T16:05:50.871" v="285" actId="21"/>
          <ac:spMkLst>
            <pc:docMk/>
            <pc:sldMk cId="3590561562" sldId="262"/>
            <ac:spMk id="3" creationId="{67D5C14E-5446-45B9-BC78-DCD61F24A9C8}"/>
          </ac:spMkLst>
        </pc:spChg>
        <pc:spChg chg="add del mod">
          <ac:chgData name="Klára Stuchlá" userId="cf246a7ae5d9b6e0" providerId="LiveId" clId="{3BF203AF-61DD-4071-BF05-17E7DF018996}" dt="2021-04-15T16:03:30.882" v="259" actId="21"/>
          <ac:spMkLst>
            <pc:docMk/>
            <pc:sldMk cId="3590561562" sldId="262"/>
            <ac:spMk id="4" creationId="{3E346C54-341B-4BFB-BD09-812BBA68A799}"/>
          </ac:spMkLst>
        </pc:spChg>
        <pc:spChg chg="add">
          <ac:chgData name="Klára Stuchlá" userId="cf246a7ae5d9b6e0" providerId="LiveId" clId="{3BF203AF-61DD-4071-BF05-17E7DF018996}" dt="2021-04-15T16:02:58.850" v="255"/>
          <ac:spMkLst>
            <pc:docMk/>
            <pc:sldMk cId="3590561562" sldId="262"/>
            <ac:spMk id="5" creationId="{728BA736-B140-4075-8D51-C8F19FCB9526}"/>
          </ac:spMkLst>
        </pc:spChg>
        <pc:spChg chg="add del mod">
          <ac:chgData name="Klára Stuchlá" userId="cf246a7ae5d9b6e0" providerId="LiveId" clId="{3BF203AF-61DD-4071-BF05-17E7DF018996}" dt="2021-04-15T16:06:07.047" v="287" actId="21"/>
          <ac:spMkLst>
            <pc:docMk/>
            <pc:sldMk cId="3590561562" sldId="262"/>
            <ac:spMk id="7" creationId="{2AFFF5B6-5332-4867-BF40-693A2B5DFB09}"/>
          </ac:spMkLst>
        </pc:spChg>
        <pc:spChg chg="add mod">
          <ac:chgData name="Klára Stuchlá" userId="cf246a7ae5d9b6e0" providerId="LiveId" clId="{3BF203AF-61DD-4071-BF05-17E7DF018996}" dt="2021-04-15T16:06:47.993" v="308" actId="20577"/>
          <ac:spMkLst>
            <pc:docMk/>
            <pc:sldMk cId="3590561562" sldId="262"/>
            <ac:spMk id="9" creationId="{DF081FD7-0189-4896-9B16-63BD78791E23}"/>
          </ac:spMkLst>
        </pc:spChg>
        <pc:picChg chg="add mod">
          <ac:chgData name="Klára Stuchlá" userId="cf246a7ae5d9b6e0" providerId="LiveId" clId="{3BF203AF-61DD-4071-BF05-17E7DF018996}" dt="2021-04-15T16:03:06.360" v="256" actId="1076"/>
          <ac:picMkLst>
            <pc:docMk/>
            <pc:sldMk cId="3590561562" sldId="262"/>
            <ac:picMk id="1025" creationId="{E919ADA4-A901-417D-82DF-A3BD29BB2F89}"/>
          </ac:picMkLst>
        </pc:picChg>
      </pc:sldChg>
      <pc:sldChg chg="addSp delSp modSp mod">
        <pc:chgData name="Klára Stuchlá" userId="cf246a7ae5d9b6e0" providerId="LiveId" clId="{3BF203AF-61DD-4071-BF05-17E7DF018996}" dt="2021-04-13T17:14:34.331" v="254" actId="255"/>
        <pc:sldMkLst>
          <pc:docMk/>
          <pc:sldMk cId="187387985" sldId="263"/>
        </pc:sldMkLst>
        <pc:spChg chg="add mod">
          <ac:chgData name="Klára Stuchlá" userId="cf246a7ae5d9b6e0" providerId="LiveId" clId="{3BF203AF-61DD-4071-BF05-17E7DF018996}" dt="2021-04-13T17:14:34.331" v="254" actId="255"/>
          <ac:spMkLst>
            <pc:docMk/>
            <pc:sldMk cId="187387985" sldId="263"/>
            <ac:spMk id="2" creationId="{6F0A26DF-CD54-4E90-B100-43B54A86B87E}"/>
          </ac:spMkLst>
        </pc:spChg>
        <pc:spChg chg="add del">
          <ac:chgData name="Klára Stuchlá" userId="cf246a7ae5d9b6e0" providerId="LiveId" clId="{3BF203AF-61DD-4071-BF05-17E7DF018996}" dt="2021-04-06T15:38:42.678" v="167" actId="26606"/>
          <ac:spMkLst>
            <pc:docMk/>
            <pc:sldMk cId="187387985" sldId="263"/>
            <ac:spMk id="71" creationId="{B670DBD5-770C-4383-9F54-5B86E86BD5BB}"/>
          </ac:spMkLst>
        </pc:spChg>
        <pc:spChg chg="add del">
          <ac:chgData name="Klára Stuchlá" userId="cf246a7ae5d9b6e0" providerId="LiveId" clId="{3BF203AF-61DD-4071-BF05-17E7DF018996}" dt="2021-04-06T15:38:42.678" v="166" actId="26606"/>
          <ac:spMkLst>
            <pc:docMk/>
            <pc:sldMk cId="187387985" sldId="263"/>
            <ac:spMk id="135" creationId="{80CCAACE-815D-4A79-875A-B7EFC28F7D2B}"/>
          </ac:spMkLst>
        </pc:spChg>
        <pc:picChg chg="add mod">
          <ac:chgData name="Klára Stuchlá" userId="cf246a7ae5d9b6e0" providerId="LiveId" clId="{3BF203AF-61DD-4071-BF05-17E7DF018996}" dt="2021-04-06T15:38:42.678" v="167" actId="26606"/>
          <ac:picMkLst>
            <pc:docMk/>
            <pc:sldMk cId="187387985" sldId="263"/>
            <ac:picMk id="4" creationId="{E877BD7C-5581-4250-BCE8-C067D4A81E9E}"/>
          </ac:picMkLst>
        </pc:picChg>
        <pc:picChg chg="mod ord">
          <ac:chgData name="Klára Stuchlá" userId="cf246a7ae5d9b6e0" providerId="LiveId" clId="{3BF203AF-61DD-4071-BF05-17E7DF018996}" dt="2021-04-06T15:38:49.135" v="168" actId="14100"/>
          <ac:picMkLst>
            <pc:docMk/>
            <pc:sldMk cId="187387985" sldId="263"/>
            <ac:picMk id="3074" creationId="{5D38EBCC-8813-43EF-A4D0-7B5824BD6C48}"/>
          </ac:picMkLst>
        </pc:picChg>
      </pc:sldChg>
      <pc:sldChg chg="addSp delSp modSp mod setBg">
        <pc:chgData name="Klára Stuchlá" userId="cf246a7ae5d9b6e0" providerId="LiveId" clId="{3BF203AF-61DD-4071-BF05-17E7DF018996}" dt="2021-04-02T16:31:10.412" v="107"/>
        <pc:sldMkLst>
          <pc:docMk/>
          <pc:sldMk cId="2717515002" sldId="264"/>
        </pc:sldMkLst>
        <pc:spChg chg="add del">
          <ac:chgData name="Klára Stuchlá" userId="cf246a7ae5d9b6e0" providerId="LiveId" clId="{3BF203AF-61DD-4071-BF05-17E7DF018996}" dt="2021-03-31T07:33:15.266" v="32" actId="26606"/>
          <ac:spMkLst>
            <pc:docMk/>
            <pc:sldMk cId="2717515002" sldId="264"/>
            <ac:spMk id="85" creationId="{9A72E43A-2FC3-43A9-8E8E-0BF749E66E4F}"/>
          </ac:spMkLst>
        </pc:spChg>
        <pc:picChg chg="add del mod ord">
          <ac:chgData name="Klára Stuchlá" userId="cf246a7ae5d9b6e0" providerId="LiveId" clId="{3BF203AF-61DD-4071-BF05-17E7DF018996}" dt="2021-03-31T07:33:15.266" v="32" actId="26606"/>
          <ac:picMkLst>
            <pc:docMk/>
            <pc:sldMk cId="2717515002" sldId="264"/>
            <ac:picMk id="1026" creationId="{1F870B1B-4A52-4B3A-9F36-383F5F4964E9}"/>
          </ac:picMkLst>
        </pc:picChg>
        <pc:picChg chg="add del mod">
          <ac:chgData name="Klára Stuchlá" userId="cf246a7ae5d9b6e0" providerId="LiveId" clId="{3BF203AF-61DD-4071-BF05-17E7DF018996}" dt="2021-03-31T07:27:20.551" v="3" actId="478"/>
          <ac:picMkLst>
            <pc:docMk/>
            <pc:sldMk cId="2717515002" sldId="264"/>
            <ac:picMk id="1028" creationId="{FB27F5B6-D888-4686-B776-862FF0BE8419}"/>
          </ac:picMkLst>
        </pc:picChg>
        <pc:picChg chg="add mod ord">
          <ac:chgData name="Klára Stuchlá" userId="cf246a7ae5d9b6e0" providerId="LiveId" clId="{3BF203AF-61DD-4071-BF05-17E7DF018996}" dt="2021-04-02T16:31:10.412" v="107"/>
          <ac:picMkLst>
            <pc:docMk/>
            <pc:sldMk cId="2717515002" sldId="264"/>
            <ac:picMk id="1030" creationId="{8822CCAC-4E0F-4ADD-9CA6-4D8E29F16DF9}"/>
          </ac:picMkLst>
        </pc:picChg>
        <pc:picChg chg="add mod ord">
          <ac:chgData name="Klára Stuchlá" userId="cf246a7ae5d9b6e0" providerId="LiveId" clId="{3BF203AF-61DD-4071-BF05-17E7DF018996}" dt="2021-04-01T17:21:00.239" v="104"/>
          <ac:picMkLst>
            <pc:docMk/>
            <pc:sldMk cId="2717515002" sldId="264"/>
            <ac:picMk id="1032" creationId="{F99055AE-C48A-4FF4-B4BA-72B17845C95B}"/>
          </ac:picMkLst>
        </pc:picChg>
        <pc:picChg chg="add del mod">
          <ac:chgData name="Klára Stuchlá" userId="cf246a7ae5d9b6e0" providerId="LiveId" clId="{3BF203AF-61DD-4071-BF05-17E7DF018996}" dt="2021-03-31T07:30:50.097" v="22" actId="478"/>
          <ac:picMkLst>
            <pc:docMk/>
            <pc:sldMk cId="2717515002" sldId="264"/>
            <ac:picMk id="1034" creationId="{06B075F9-ED7E-401C-876F-4E97C9A1DF39}"/>
          </ac:picMkLst>
        </pc:picChg>
        <pc:picChg chg="add del">
          <ac:chgData name="Klára Stuchlá" userId="cf246a7ae5d9b6e0" providerId="LiveId" clId="{3BF203AF-61DD-4071-BF05-17E7DF018996}" dt="2021-03-31T07:31:25.580" v="24" actId="478"/>
          <ac:picMkLst>
            <pc:docMk/>
            <pc:sldMk cId="2717515002" sldId="264"/>
            <ac:picMk id="1036" creationId="{19EEE594-04F6-4E05-9C54-7ACEAE2BF244}"/>
          </ac:picMkLst>
        </pc:picChg>
        <pc:picChg chg="add mod">
          <ac:chgData name="Klára Stuchlá" userId="cf246a7ae5d9b6e0" providerId="LiveId" clId="{3BF203AF-61DD-4071-BF05-17E7DF018996}" dt="2021-03-31T07:35:51.918" v="46" actId="1076"/>
          <ac:picMkLst>
            <pc:docMk/>
            <pc:sldMk cId="2717515002" sldId="264"/>
            <ac:picMk id="1038" creationId="{525E85B4-7BDF-4137-AFC7-DF39CA512B5B}"/>
          </ac:picMkLst>
        </pc:picChg>
        <pc:picChg chg="add del mod">
          <ac:chgData name="Klára Stuchlá" userId="cf246a7ae5d9b6e0" providerId="LiveId" clId="{3BF203AF-61DD-4071-BF05-17E7DF018996}" dt="2021-03-31T07:33:19.904" v="33" actId="478"/>
          <ac:picMkLst>
            <pc:docMk/>
            <pc:sldMk cId="2717515002" sldId="264"/>
            <ac:picMk id="1040" creationId="{D5032011-6FF8-43CE-9CC9-1C66525F9CC4}"/>
          </ac:picMkLst>
        </pc:picChg>
        <pc:picChg chg="add del">
          <ac:chgData name="Klára Stuchlá" userId="cf246a7ae5d9b6e0" providerId="LiveId" clId="{3BF203AF-61DD-4071-BF05-17E7DF018996}" dt="2021-03-31T07:33:47.296" v="35" actId="478"/>
          <ac:picMkLst>
            <pc:docMk/>
            <pc:sldMk cId="2717515002" sldId="264"/>
            <ac:picMk id="1042" creationId="{6CBA5C71-47D6-4392-9E3E-2CB6C54F6AA5}"/>
          </ac:picMkLst>
        </pc:picChg>
        <pc:picChg chg="add mod">
          <ac:chgData name="Klára Stuchlá" userId="cf246a7ae5d9b6e0" providerId="LiveId" clId="{3BF203AF-61DD-4071-BF05-17E7DF018996}" dt="2021-03-31T07:34:21.215" v="38" actId="1076"/>
          <ac:picMkLst>
            <pc:docMk/>
            <pc:sldMk cId="2717515002" sldId="264"/>
            <ac:picMk id="1044" creationId="{FC7595C9-240C-45B0-9CDB-BA156959ABED}"/>
          </ac:picMkLst>
        </pc:picChg>
        <pc:picChg chg="add mod">
          <ac:chgData name="Klára Stuchlá" userId="cf246a7ae5d9b6e0" providerId="LiveId" clId="{3BF203AF-61DD-4071-BF05-17E7DF018996}" dt="2021-04-01T17:21:13.899" v="105"/>
          <ac:picMkLst>
            <pc:docMk/>
            <pc:sldMk cId="2717515002" sldId="264"/>
            <ac:picMk id="1046" creationId="{8603FE40-3FB7-464F-85F9-3A538242EE2F}"/>
          </ac:picMkLst>
        </pc:picChg>
        <pc:picChg chg="add del">
          <ac:chgData name="Klára Stuchlá" userId="cf246a7ae5d9b6e0" providerId="LiveId" clId="{3BF203AF-61DD-4071-BF05-17E7DF018996}" dt="2021-03-31T07:36:44.527" v="48" actId="478"/>
          <ac:picMkLst>
            <pc:docMk/>
            <pc:sldMk cId="2717515002" sldId="264"/>
            <ac:picMk id="1048" creationId="{05168371-7629-42BC-B632-F57D81BF6449}"/>
          </ac:picMkLst>
        </pc:picChg>
        <pc:picChg chg="add del">
          <ac:chgData name="Klára Stuchlá" userId="cf246a7ae5d9b6e0" providerId="LiveId" clId="{3BF203AF-61DD-4071-BF05-17E7DF018996}" dt="2021-03-31T07:37:06.758" v="50" actId="478"/>
          <ac:picMkLst>
            <pc:docMk/>
            <pc:sldMk cId="2717515002" sldId="264"/>
            <ac:picMk id="1050" creationId="{8126A476-1F19-4F60-B682-78D829F29AC2}"/>
          </ac:picMkLst>
        </pc:picChg>
        <pc:picChg chg="add del">
          <ac:chgData name="Klára Stuchlá" userId="cf246a7ae5d9b6e0" providerId="LiveId" clId="{3BF203AF-61DD-4071-BF05-17E7DF018996}" dt="2021-03-31T07:37:24.534" v="52" actId="478"/>
          <ac:picMkLst>
            <pc:docMk/>
            <pc:sldMk cId="2717515002" sldId="264"/>
            <ac:picMk id="1052" creationId="{985FCE8C-8663-4883-B0FE-F75FFCBE12E5}"/>
          </ac:picMkLst>
        </pc:picChg>
        <pc:picChg chg="add del">
          <ac:chgData name="Klára Stuchlá" userId="cf246a7ae5d9b6e0" providerId="LiveId" clId="{3BF203AF-61DD-4071-BF05-17E7DF018996}" dt="2021-03-31T07:37:41.398" v="54" actId="478"/>
          <ac:picMkLst>
            <pc:docMk/>
            <pc:sldMk cId="2717515002" sldId="264"/>
            <ac:picMk id="1054" creationId="{45B45C60-4E69-40BD-A96D-F20A3B70D561}"/>
          </ac:picMkLst>
        </pc:picChg>
        <pc:picChg chg="add del">
          <ac:chgData name="Klára Stuchlá" userId="cf246a7ae5d9b6e0" providerId="LiveId" clId="{3BF203AF-61DD-4071-BF05-17E7DF018996}" dt="2021-03-31T07:38:06.741" v="56" actId="478"/>
          <ac:picMkLst>
            <pc:docMk/>
            <pc:sldMk cId="2717515002" sldId="264"/>
            <ac:picMk id="1056" creationId="{241D3BA5-2C85-42F0-8F2E-D89E7705AD36}"/>
          </ac:picMkLst>
        </pc:picChg>
        <pc:picChg chg="add del">
          <ac:chgData name="Klára Stuchlá" userId="cf246a7ae5d9b6e0" providerId="LiveId" clId="{3BF203AF-61DD-4071-BF05-17E7DF018996}" dt="2021-03-31T07:38:28.790" v="58" actId="478"/>
          <ac:picMkLst>
            <pc:docMk/>
            <pc:sldMk cId="2717515002" sldId="264"/>
            <ac:picMk id="1058" creationId="{F526AC76-DD3F-42DF-8FE8-B360AB0A4B59}"/>
          </ac:picMkLst>
        </pc:picChg>
        <pc:picChg chg="add mod">
          <ac:chgData name="Klára Stuchlá" userId="cf246a7ae5d9b6e0" providerId="LiveId" clId="{3BF203AF-61DD-4071-BF05-17E7DF018996}" dt="2021-03-31T07:39:02.750" v="63" actId="14100"/>
          <ac:picMkLst>
            <pc:docMk/>
            <pc:sldMk cId="2717515002" sldId="264"/>
            <ac:picMk id="1060" creationId="{3F2106FC-2429-4195-B1BE-6589C6F06966}"/>
          </ac:picMkLst>
        </pc:picChg>
      </pc:sldChg>
      <pc:sldChg chg="new del">
        <pc:chgData name="Klára Stuchlá" userId="cf246a7ae5d9b6e0" providerId="LiveId" clId="{3BF203AF-61DD-4071-BF05-17E7DF018996}" dt="2021-04-15T16:05:26.529" v="282" actId="2696"/>
        <pc:sldMkLst>
          <pc:docMk/>
          <pc:sldMk cId="1905720011" sldId="265"/>
        </pc:sldMkLst>
      </pc:sldChg>
      <pc:sldChg chg="delSp add del setBg delDesignElem">
        <pc:chgData name="Klára Stuchlá" userId="cf246a7ae5d9b6e0" providerId="LiveId" clId="{3BF203AF-61DD-4071-BF05-17E7DF018996}" dt="2021-04-06T15:39:02.646" v="169" actId="47"/>
        <pc:sldMkLst>
          <pc:docMk/>
          <pc:sldMk cId="2191280986" sldId="265"/>
        </pc:sldMkLst>
        <pc:spChg chg="del">
          <ac:chgData name="Klára Stuchlá" userId="cf246a7ae5d9b6e0" providerId="LiveId" clId="{3BF203AF-61DD-4071-BF05-17E7DF018996}" dt="2021-04-06T15:38:22.017" v="163"/>
          <ac:spMkLst>
            <pc:docMk/>
            <pc:sldMk cId="2191280986" sldId="265"/>
            <ac:spMk id="137" creationId="{08CE49EB-6CAF-4479-B93F-85773D92A38E}"/>
          </ac:spMkLst>
        </pc:spChg>
      </pc:sldChg>
      <pc:sldChg chg="add del">
        <pc:chgData name="Klára Stuchlá" userId="cf246a7ae5d9b6e0" providerId="LiveId" clId="{3BF203AF-61DD-4071-BF05-17E7DF018996}" dt="2021-04-15T16:05:21.648" v="281" actId="2696"/>
        <pc:sldMkLst>
          <pc:docMk/>
          <pc:sldMk cId="1830481583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3C1BDC-7773-4EF8-938D-70C703919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541F19-856D-461E-84CA-569F9E6AC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F73626-1329-4946-AD27-BC4963DC3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CD85FA-9785-48FC-9AFA-25661838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7B1ACF-808E-4C34-9936-F9F8F8B1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78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611B4-5781-4EEE-978E-A1AD41C3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5181692-CEC3-4644-9837-CA6EC97B2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8384FC-2757-4367-A9D2-9E6AB6BC2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DDD9A0-12B7-4E43-A46D-761D8F810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05E145-75AA-4A9D-BA2D-4C281551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47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A087701-372E-41CF-96B5-D67387E13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923B07D-73E1-4DB1-8583-18DA163F4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0307C1-5E3E-418E-B0FC-A4FE750A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AFCB43-ED1A-455B-9DCB-4EA096E0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8564FB-7879-4FB0-A3F5-7BAF09CA3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61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FC4AF-7054-4C73-8B8E-15698BD69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860176-5977-4B7C-B477-68086681E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15E8799-045E-4F11-8EF0-57C4476F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416C2C-0AFA-4996-AC6A-76C69F4A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FFC67B-FB68-42DF-B879-91C61CFD4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19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9BCB3-2770-475C-94F4-296DFFDD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BF1AE-4B87-4C4B-A8BE-8D60709B5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751DD3-188E-474E-970E-34B55FBB8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219B0E-E0FC-4D85-BB42-5B761B2C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0033EB-ADF1-4905-8C40-73B9E7E5C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243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35265-BA6F-45E3-AA68-E652F2D3F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9A99EF-4E48-4736-B8A9-E2E77AA86F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C12DF8E-0485-4C5D-A2DD-3980F12A7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05F8C1-2889-442C-9F6A-064952A7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FEF88CF-8F34-4F93-A4BB-86F12B06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D8D367-64E0-44B0-98CC-927E8FE9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54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0CEFC-B732-40A0-9D0B-030FCE14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5C1034-AE0B-440C-8FF1-2C4B16457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149F9E-FFA3-43A8-AAB7-792FECBDF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645DF41-32C7-44F5-AF34-78CC3158D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016E80F-2822-4AA7-B4B8-FF737BB8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E91693B-B497-4316-AE8F-9B959D04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3E2981A-90AA-4B62-9064-EF3AE90D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F3B9E9E-A3ED-4BB1-9D20-9FFCBB0C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35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41590-1184-43EA-A624-32B3D462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C996AB0-F565-4A90-B41C-09319AB1A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2E1765-A28B-4F53-94FC-D829147DA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816B78-8400-41A3-A716-B7857A62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21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A68E711-0D04-485E-A853-E40FC0E09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CD1A5AE-6C28-4E15-B13D-458420B0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E8EAA3-C8D0-4043-AA5C-87A637DD6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703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9B2DF-294A-4AE1-9DE1-FA674C64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03A5C1-07B7-424F-A9F7-43494D2F4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7C74B1-C4BD-47F2-8547-D9CAB1832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51281F5-F6D6-413E-B9FF-9B459437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AB50A3-A4FA-474C-B233-ABC6E80A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40D52E-8E1B-4F8A-A046-F0D102A4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39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51E-8918-4CFF-8EEE-FBFE9A1D1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B22864F-725B-492F-8DEA-BEE1CD0E4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981357-E60F-4CBC-B4EE-3B9F80D0B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E007D9-7B14-49AA-A0BE-FAF4653F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4902CE-4222-40FB-8379-46B86680F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B120BC-028B-4525-B83F-8DC6A2FF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90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59901C-A88E-4D3A-A078-13BDED51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81F06-399E-4492-AB32-AC0592491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693BD6-3FFE-47AF-81E8-521E89C62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2A61C-577D-480F-AC39-BC41147F0720}" type="datetimeFigureOut">
              <a:rPr lang="cs-CZ" smtClean="0"/>
              <a:t>15.04.2021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029A21-3F59-4438-A92D-5F185B7C59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6226EB-295B-4DB5-A266-EDC2E2DA0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AFAA-B72F-4D90-A177-7023A06389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84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5.xml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slide" Target="slide3.xml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zsmohylova.sharepoint.com/:p:/s/3.B2/EaFJFdUttyBDsVNs-9mgjT4BK5gams5FVsNjjinBN1HW-w?e=4%3AhZXEu8&amp;web=1&amp;at=9&amp;CID=74867F97-CF31-4EE4-BC40-761930E208B7&amp;wdLOR=cB4CCC649-7AE6-4710-B5D1-F5E3B429D331&amp;PreviousSessionID=8e2cfa6d-08de-0c5d-3989-de1f79c864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7CAC9-1E56-407A-A625-F6CFD4C8C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1943"/>
            <a:ext cx="9144000" cy="1012053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PROJECT FOREST</a:t>
            </a:r>
          </a:p>
        </p:txBody>
      </p:sp>
      <p:pic>
        <p:nvPicPr>
          <p:cNvPr id="2050" name="Picture 2" descr="Naučná stezka les – pod vrcholem Vyhlídka | Národní park Šumava">
            <a:extLst>
              <a:ext uri="{FF2B5EF4-FFF2-40B4-BE49-F238E27FC236}">
                <a16:creationId xmlns:a16="http://schemas.microsoft.com/office/drawing/2014/main" id="{59C733C8-10E9-48A4-89DB-0BB87C59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69" y="2259366"/>
            <a:ext cx="10287000" cy="427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31C9D90-74B3-4AB9-9481-1E4DA3CBBC01}"/>
              </a:ext>
            </a:extLst>
          </p:cNvPr>
          <p:cNvSpPr txBox="1"/>
          <p:nvPr/>
        </p:nvSpPr>
        <p:spPr>
          <a:xfrm rot="20925589">
            <a:off x="6986726" y="5157926"/>
            <a:ext cx="150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F0"/>
                </a:solidFill>
              </a:rPr>
              <a:t>DÁDA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53112D-7999-49F2-A596-C14308F9FD64}"/>
              </a:ext>
            </a:extLst>
          </p:cNvPr>
          <p:cNvSpPr txBox="1"/>
          <p:nvPr/>
        </p:nvSpPr>
        <p:spPr>
          <a:xfrm>
            <a:off x="9001957" y="4199138"/>
            <a:ext cx="174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KLÁRKA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D53791D-5AE9-4A74-B827-999DA6060610}"/>
              </a:ext>
            </a:extLst>
          </p:cNvPr>
          <p:cNvSpPr txBox="1"/>
          <p:nvPr/>
        </p:nvSpPr>
        <p:spPr>
          <a:xfrm rot="687767">
            <a:off x="8700115" y="2895558"/>
            <a:ext cx="2228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5">
                    <a:lumMod val="75000"/>
                  </a:schemeClr>
                </a:solidFill>
              </a:rPr>
              <a:t>MARI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6E5D900-07BE-4639-A4BE-B133600C52E1}"/>
              </a:ext>
            </a:extLst>
          </p:cNvPr>
          <p:cNvSpPr txBox="1"/>
          <p:nvPr/>
        </p:nvSpPr>
        <p:spPr>
          <a:xfrm>
            <a:off x="4579167" y="2985841"/>
            <a:ext cx="129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7030A0"/>
                </a:solidFill>
              </a:rPr>
              <a:t>ALEX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B4CC62-1446-4FD9-8DFB-404EED1A08C7}"/>
              </a:ext>
            </a:extLst>
          </p:cNvPr>
          <p:cNvSpPr txBox="1"/>
          <p:nvPr/>
        </p:nvSpPr>
        <p:spPr>
          <a:xfrm>
            <a:off x="6986726" y="3762980"/>
            <a:ext cx="1509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FF00"/>
                </a:solidFill>
              </a:rPr>
              <a:t>FÍĎA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F1BFB4E-DCBE-48C8-A9C2-C6C8A2760A36}"/>
              </a:ext>
            </a:extLst>
          </p:cNvPr>
          <p:cNvSpPr txBox="1"/>
          <p:nvPr/>
        </p:nvSpPr>
        <p:spPr>
          <a:xfrm>
            <a:off x="4616388" y="4723495"/>
            <a:ext cx="1597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KIKI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81F329D-D786-4D72-80E8-D00ED09961E5}"/>
              </a:ext>
            </a:extLst>
          </p:cNvPr>
          <p:cNvSpPr txBox="1"/>
          <p:nvPr/>
        </p:nvSpPr>
        <p:spPr>
          <a:xfrm rot="473998" flipH="1">
            <a:off x="1918907" y="5015883"/>
            <a:ext cx="141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KUBA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99AF4A-2C17-4AED-BF8E-3A2F77BA2883}"/>
              </a:ext>
            </a:extLst>
          </p:cNvPr>
          <p:cNvSpPr txBox="1"/>
          <p:nvPr/>
        </p:nvSpPr>
        <p:spPr>
          <a:xfrm rot="20832658">
            <a:off x="1524000" y="2894120"/>
            <a:ext cx="188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MAKI</a:t>
            </a:r>
          </a:p>
        </p:txBody>
      </p:sp>
    </p:spTree>
    <p:extLst>
      <p:ext uri="{BB962C8B-B14F-4D97-AF65-F5344CB8AC3E}">
        <p14:creationId xmlns:p14="http://schemas.microsoft.com/office/powerpoint/2010/main" val="344782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jemství lesa: stromy mají vrásky a vůní vysílají důležité signály  ostatním - Deník.cz">
            <a:extLst>
              <a:ext uri="{FF2B5EF4-FFF2-40B4-BE49-F238E27FC236}">
                <a16:creationId xmlns:a16="http://schemas.microsoft.com/office/drawing/2014/main" id="{1F870B1B-4A52-4B3A-9F36-383F5F496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41" y="171450"/>
            <a:ext cx="12057679" cy="677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quirrel PNG">
            <a:hlinkClick r:id="rId3" action="ppaction://hlinksldjump" tooltip="squirrel"/>
            <a:extLst>
              <a:ext uri="{FF2B5EF4-FFF2-40B4-BE49-F238E27FC236}">
                <a16:creationId xmlns:a16="http://schemas.microsoft.com/office/drawing/2014/main" id="{8822CCAC-4E0F-4ADD-9CA6-4D8E29F1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38724"/>
            <a:ext cx="1850752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dgehog PNG Images Transparent Background | PNG Play">
            <a:hlinkClick r:id="rId5" action="ppaction://hlinksldjump"/>
            <a:extLst>
              <a:ext uri="{FF2B5EF4-FFF2-40B4-BE49-F238E27FC236}">
                <a16:creationId xmlns:a16="http://schemas.microsoft.com/office/drawing/2014/main" id="{F99055AE-C48A-4FF4-B4BA-72B17845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5592553"/>
            <a:ext cx="1824558" cy="13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abbit Ready To Jump transparent PNG - StickPNG">
            <a:extLst>
              <a:ext uri="{FF2B5EF4-FFF2-40B4-BE49-F238E27FC236}">
                <a16:creationId xmlns:a16="http://schemas.microsoft.com/office/drawing/2014/main" id="{525E85B4-7BDF-4137-AFC7-DF39CA51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846" y="4278219"/>
            <a:ext cx="1191399" cy="105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ox PNG">
            <a:extLst>
              <a:ext uri="{FF2B5EF4-FFF2-40B4-BE49-F238E27FC236}">
                <a16:creationId xmlns:a16="http://schemas.microsoft.com/office/drawing/2014/main" id="{FC7595C9-240C-45B0-9CDB-BA156959A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16" y="2971800"/>
            <a:ext cx="106444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Wolf on a transparent background. by ZOOSTOCK on DeviantArt">
            <a:hlinkClick r:id="rId9" action="ppaction://hlinksldjump"/>
            <a:extLst>
              <a:ext uri="{FF2B5EF4-FFF2-40B4-BE49-F238E27FC236}">
                <a16:creationId xmlns:a16="http://schemas.microsoft.com/office/drawing/2014/main" id="{8603FE40-3FB7-464F-85F9-3A538242E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03" y="4087719"/>
            <a:ext cx="1659668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Download Owl Transparent Background HQ PNG Image | FreePNGImg">
            <a:extLst>
              <a:ext uri="{FF2B5EF4-FFF2-40B4-BE49-F238E27FC236}">
                <a16:creationId xmlns:a16="http://schemas.microsoft.com/office/drawing/2014/main" id="{3F2106FC-2429-4195-B1BE-6589C6F0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276226"/>
            <a:ext cx="2714625" cy="15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15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C77EE-F506-455A-95B2-67A3C33F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cs-CZ" dirty="0"/>
              <a:t>HEDGEHOG - KLÁRKA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29E9DF-541A-436C-A0AD-C49E8581D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My animal is hedgehog.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It is brown.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It is small.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It has got spines.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It lives in the forest.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It can run fast but it can’t swim.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It eats earthworms.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2200" b="0" i="0">
                <a:effectLst/>
                <a:latin typeface="Calibri" panose="020F0502020204030204" pitchFamily="34" charset="0"/>
              </a:rPr>
              <a:t>It sleeps in winter. </a:t>
            </a:r>
            <a:endParaRPr lang="en-US" sz="2200" b="0" i="0">
              <a:effectLst/>
              <a:latin typeface="Segoe UI" panose="020B0502040204020203" pitchFamily="34" charset="0"/>
            </a:endParaRPr>
          </a:p>
          <a:p>
            <a:endParaRPr lang="cs-CZ" sz="220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85C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D6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Zachraňme ježka. V zahradě je velmi užitečný">
            <a:extLst>
              <a:ext uri="{FF2B5EF4-FFF2-40B4-BE49-F238E27FC236}">
                <a16:creationId xmlns:a16="http://schemas.microsoft.com/office/drawing/2014/main" id="{A92E54E8-7129-43AA-B2ED-515AF8398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r="17257" b="5"/>
          <a:stretch/>
        </p:blipFill>
        <p:spPr bwMode="auto"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044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B6B9E1-53E7-4D56-B38C-DE4D76B007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cs-CZ" dirty="0"/>
              <a:t>RABBIT - KIKI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A22B0-5D69-4F86-A826-A5D47D11E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03093"/>
            <a:ext cx="10828591" cy="4080402"/>
          </a:xfrm>
        </p:spPr>
        <p:txBody>
          <a:bodyPr>
            <a:normAutofit/>
          </a:bodyPr>
          <a:lstStyle/>
          <a:p>
            <a:pPr algn="l" rtl="0" fontAlgn="base"/>
            <a:r>
              <a:rPr lang="en-US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It has got two long ears, two eyes, long whiskers.</a:t>
            </a:r>
            <a:r>
              <a:rPr lang="en-US" b="0" i="0" dirty="0">
                <a:solidFill>
                  <a:srgbClr val="000000"/>
                </a:solidFill>
                <a:effectLst/>
                <a:latin typeface="Rockwell" panose="02060603020205020403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It has brown, white, </a:t>
            </a:r>
            <a:r>
              <a:rPr lang="en-US" dirty="0" err="1">
                <a:solidFill>
                  <a:srgbClr val="FFFEFF"/>
                </a:solidFill>
                <a:latin typeface="Rockwell" panose="02060603020205020403" pitchFamily="18" charset="0"/>
              </a:rPr>
              <a:t>bla</a:t>
            </a:r>
            <a:r>
              <a:rPr lang="en-US" dirty="0" err="1">
                <a:solidFill>
                  <a:srgbClr val="FFFEFF"/>
                </a:solidFill>
                <a:latin typeface="Rockwell" panose="02060603020205020403" pitchFamily="18" charset="0"/>
                <a:hlinkClick r:id="rId2"/>
              </a:rPr>
              <a:t>KIKI</a:t>
            </a:r>
            <a:r>
              <a:rPr lang="en-US" dirty="0">
                <a:solidFill>
                  <a:srgbClr val="FFFEFF"/>
                </a:solidFill>
                <a:latin typeface="Rockwell" panose="02060603020205020403" pitchFamily="18" charset="0"/>
                <a:hlinkClick r:id="rId2"/>
              </a:rPr>
              <a:t> PREZENTACE</a:t>
            </a:r>
            <a:r>
              <a:rPr lang="cs-CZ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 PREZENTACE</a:t>
            </a:r>
            <a:r>
              <a:rPr lang="en-US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 gray.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It has got two long ears, two eyes, long whiskers.</a:t>
            </a:r>
            <a:r>
              <a:rPr lang="en-US" b="0" i="0" dirty="0">
                <a:solidFill>
                  <a:srgbClr val="000000"/>
                </a:solidFill>
                <a:effectLst/>
                <a:latin typeface="Rockwell" panose="02060603020205020403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It has got short body, two short and two long legs. </a:t>
            </a:r>
            <a:r>
              <a:rPr lang="en-US" b="0" i="0" dirty="0">
                <a:solidFill>
                  <a:srgbClr val="000000"/>
                </a:solidFill>
                <a:effectLst/>
                <a:latin typeface="Rockwell" panose="02060603020205020403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It has got short tail and short neck.</a:t>
            </a:r>
            <a:r>
              <a:rPr lang="en-US" b="0" i="0" dirty="0">
                <a:solidFill>
                  <a:srgbClr val="000000"/>
                </a:solidFill>
                <a:effectLst/>
                <a:latin typeface="Rockwell" panose="02060603020205020403" pitchFamily="18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FFFEFF"/>
                </a:solidFill>
                <a:effectLst/>
                <a:latin typeface="Rockwell" panose="02060603020205020403" pitchFamily="18" charset="0"/>
              </a:rPr>
              <a:t>It is furry. It is brown, white, black, gray.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0A644E5-0CEF-44C2-B5C5-5874647A1AC6}"/>
              </a:ext>
            </a:extLst>
          </p:cNvPr>
          <p:cNvSpPr txBox="1"/>
          <p:nvPr/>
        </p:nvSpPr>
        <p:spPr>
          <a:xfrm>
            <a:off x="914401" y="365125"/>
            <a:ext cx="104394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cs-CZ" dirty="0"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6AC9B7-E254-4AB4-9435-FC125BF43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80" y="3373330"/>
            <a:ext cx="3537295" cy="29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B185CAB-C700-483E-A487-2EE5916A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795" y="2583402"/>
            <a:ext cx="2546519" cy="376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074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6" name="Straight Connector 7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7B767C-EAB8-4E3E-815B-41D44E44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SQUIRREL</a:t>
            </a:r>
            <a:r>
              <a:rPr lang="cs-CZ" sz="5400" dirty="0">
                <a:solidFill>
                  <a:srgbClr val="FFFFFF"/>
                </a:solidFill>
              </a:rPr>
              <a:t> - MARIČKA</a:t>
            </a:r>
            <a:endParaRPr lang="en-US" sz="54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Why red squirrels are thriving in one corner of Merseyside">
            <a:extLst>
              <a:ext uri="{FF2B5EF4-FFF2-40B4-BE49-F238E27FC236}">
                <a16:creationId xmlns:a16="http://schemas.microsoft.com/office/drawing/2014/main" id="{C11B1895-EDA1-4FA0-AD26-1FBEFA05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9180" y="307731"/>
            <a:ext cx="399763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DC372F3-25E9-4B60-BD39-2229EAA9A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0207" y="307731"/>
            <a:ext cx="4787589" cy="399763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27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C04ADD-0D46-4C36-A082-F48A6393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WOLF – KUBA, FÍĎA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6D4751-D49E-46F8-B1AD-75AD7D150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r>
              <a:rPr lang="en-US" sz="1700" b="0" i="0">
                <a:effectLst/>
                <a:latin typeface="Times New Roman" panose="02020603050405020304" pitchFamily="18" charset="0"/>
              </a:rPr>
              <a:t>My animal is wolf.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The wolf eats meat for example: deer and pig.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Measures around 70cm.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It is grey and compassion black.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The wolf has 4 legs and 1 tail 1 head 2 eyes and 2 ears and 1 nose.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The wolf can run very well and thus gains its prey.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The wolf can't climb in the middle he can't fly.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It lives in the forest.</a:t>
            </a:r>
          </a:p>
          <a:p>
            <a:r>
              <a:rPr lang="en-US" sz="1700" b="0" i="0">
                <a:effectLst/>
                <a:latin typeface="Times New Roman" panose="02020603050405020304" pitchFamily="18" charset="0"/>
              </a:rPr>
              <a:t>IT DOESN´T SLEEP IN WINTER.</a:t>
            </a:r>
          </a:p>
          <a:p>
            <a:endParaRPr lang="cs-CZ" sz="1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E7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pes, savci&#10;&#10;Popis byl vytvořen automaticky">
            <a:extLst>
              <a:ext uri="{FF2B5EF4-FFF2-40B4-BE49-F238E27FC236}">
                <a16:creationId xmlns:a16="http://schemas.microsoft.com/office/drawing/2014/main" id="{D7B21B6A-8A6F-4DA4-978D-F955400A6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444" b="17571"/>
          <a:stretch/>
        </p:blipFill>
        <p:spPr>
          <a:xfrm>
            <a:off x="9030743" y="2474254"/>
            <a:ext cx="191256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1647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Červená liška v lese">
            <a:extLst>
              <a:ext uri="{FF2B5EF4-FFF2-40B4-BE49-F238E27FC236}">
                <a16:creationId xmlns:a16="http://schemas.microsoft.com/office/drawing/2014/main" id="{BBC35DB0-B6F5-4B4A-9BCA-6E34EE481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r="24887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4208FE8-16EF-473E-8CBC-E2177462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FOX Maki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A552EF-EEA8-4BA2-BC2C-2B12635A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 fox is an animal, and it lives in forest. It looks like a dog. </a:t>
            </a:r>
            <a:endParaRPr kumimoji="0" lang="en-US" altLang="cs-CZ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cs-CZ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has red hair and a long tail. It is a quite small. It eats mice and birds. A polar fox also exists. It is all white and it lives in the north.  </a:t>
            </a:r>
            <a:r>
              <a:rPr kumimoji="0" lang="en-US" altLang="cs-CZ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        </a:t>
            </a:r>
            <a:endParaRPr kumimoji="0" lang="en-US" altLang="cs-CZ" sz="2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0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68940B-CCBD-467E-8B71-BCFB6AB3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OWL Alex, Dáda</a:t>
            </a:r>
          </a:p>
        </p:txBody>
      </p:sp>
      <p:pic>
        <p:nvPicPr>
          <p:cNvPr id="1025" name="Obrázek 1" descr="Obsah obrázku pták, exteriér, sova, dravý pták&#10;&#10;Popis byl vytvořen automaticky">
            <a:extLst>
              <a:ext uri="{FF2B5EF4-FFF2-40B4-BE49-F238E27FC236}">
                <a16:creationId xmlns:a16="http://schemas.microsoft.com/office/drawing/2014/main" id="{E919ADA4-A901-417D-82DF-A3BD29BB2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60" y="2096294"/>
            <a:ext cx="507523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28BA736-B140-4075-8D51-C8F19FCB9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6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F081FD7-0189-4896-9B16-63BD78791E23}"/>
              </a:ext>
            </a:extLst>
          </p:cNvPr>
          <p:cNvSpPr txBox="1"/>
          <p:nvPr/>
        </p:nvSpPr>
        <p:spPr>
          <a:xfrm>
            <a:off x="668045" y="1972125"/>
            <a:ext cx="4090386" cy="3166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owl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brown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big.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has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claws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eats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mice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forest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has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wings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sleeps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night.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56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7f4116-5124-4c9f-ba2e-0ba332e40f9f" descr="Image">
            <a:extLst>
              <a:ext uri="{FF2B5EF4-FFF2-40B4-BE49-F238E27FC236}">
                <a16:creationId xmlns:a16="http://schemas.microsoft.com/office/drawing/2014/main" id="{E877BD7C-5581-4250-BCE8-C067D4A81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9" r="-1" b="18501"/>
          <a:stretch/>
        </p:blipFill>
        <p:spPr bwMode="auto">
          <a:xfrm>
            <a:off x="968687" y="643467"/>
            <a:ext cx="464122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Obrázek 3">
            <a:extLst>
              <a:ext uri="{FF2B5EF4-FFF2-40B4-BE49-F238E27FC236}">
                <a16:creationId xmlns:a16="http://schemas.microsoft.com/office/drawing/2014/main" id="{5D38EBCC-8813-43EF-A4D0-7B5824BD6C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7" r="1" b="23853"/>
          <a:stretch/>
        </p:blipFill>
        <p:spPr bwMode="auto">
          <a:xfrm>
            <a:off x="5791201" y="1471769"/>
            <a:ext cx="5757332" cy="39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F0A26DF-CD54-4E90-B100-43B54A86B87E}"/>
              </a:ext>
            </a:extLst>
          </p:cNvPr>
          <p:cNvSpPr txBox="1"/>
          <p:nvPr/>
        </p:nvSpPr>
        <p:spPr>
          <a:xfrm>
            <a:off x="5791201" y="643467"/>
            <a:ext cx="5660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WINDOWS TO FOREST</a:t>
            </a:r>
          </a:p>
        </p:txBody>
      </p:sp>
    </p:spTree>
    <p:extLst>
      <p:ext uri="{BB962C8B-B14F-4D97-AF65-F5344CB8AC3E}">
        <p14:creationId xmlns:p14="http://schemas.microsoft.com/office/powerpoint/2010/main" val="1873879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326</Words>
  <Application>Microsoft Office PowerPoint</Application>
  <PresentationFormat>Širokoúhlá obrazovka</PresentationFormat>
  <Paragraphs>49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Rockwell</vt:lpstr>
      <vt:lpstr>Segoe UI</vt:lpstr>
      <vt:lpstr>Times New Roman</vt:lpstr>
      <vt:lpstr>Motiv Office</vt:lpstr>
      <vt:lpstr>PROJECT FOREST</vt:lpstr>
      <vt:lpstr>Prezentace aplikace PowerPoint</vt:lpstr>
      <vt:lpstr>HEDGEHOG - KLÁRKA</vt:lpstr>
      <vt:lpstr>RABBIT - KIKI</vt:lpstr>
      <vt:lpstr>SQUIRREL - MARIČKA</vt:lpstr>
      <vt:lpstr>WOLF – KUBA, FÍĎA</vt:lpstr>
      <vt:lpstr>FOX Maki</vt:lpstr>
      <vt:lpstr>OWL Alex, Dáda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FOREST</dc:title>
  <dc:creator>Klára Stuchlá</dc:creator>
  <cp:lastModifiedBy>Klára Stuchlá</cp:lastModifiedBy>
  <cp:revision>3</cp:revision>
  <dcterms:created xsi:type="dcterms:W3CDTF">2021-03-31T06:18:21Z</dcterms:created>
  <dcterms:modified xsi:type="dcterms:W3CDTF">2021-04-15T16:07:07Z</dcterms:modified>
</cp:coreProperties>
</file>