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330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99FED-C8B5-460C-8CE4-CF8DB3C69F26}" v="38" dt="2021-04-07T06:09:22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Stuchlá" userId="cf246a7ae5d9b6e0" providerId="LiveId" clId="{2FF99FED-C8B5-460C-8CE4-CF8DB3C69F26}"/>
    <pc:docChg chg="undo custSel addSld delSld modSld sldOrd">
      <pc:chgData name="Klára Stuchlá" userId="cf246a7ae5d9b6e0" providerId="LiveId" clId="{2FF99FED-C8B5-460C-8CE4-CF8DB3C69F26}" dt="2021-04-07T06:09:29.661" v="208" actId="26606"/>
      <pc:docMkLst>
        <pc:docMk/>
      </pc:docMkLst>
      <pc:sldChg chg="modSp mod">
        <pc:chgData name="Klára Stuchlá" userId="cf246a7ae5d9b6e0" providerId="LiveId" clId="{2FF99FED-C8B5-460C-8CE4-CF8DB3C69F26}" dt="2021-04-03T17:17:02.828" v="23" actId="207"/>
        <pc:sldMkLst>
          <pc:docMk/>
          <pc:sldMk cId="4074305465" sldId="256"/>
        </pc:sldMkLst>
        <pc:spChg chg="mod">
          <ac:chgData name="Klára Stuchlá" userId="cf246a7ae5d9b6e0" providerId="LiveId" clId="{2FF99FED-C8B5-460C-8CE4-CF8DB3C69F26}" dt="2021-04-03T17:01:33.315" v="19" actId="20577"/>
          <ac:spMkLst>
            <pc:docMk/>
            <pc:sldMk cId="4074305465" sldId="256"/>
            <ac:spMk id="2" creationId="{2892366E-0DA8-4EA4-93ED-48EC77B62410}"/>
          </ac:spMkLst>
        </pc:spChg>
        <pc:spChg chg="mod">
          <ac:chgData name="Klára Stuchlá" userId="cf246a7ae5d9b6e0" providerId="LiveId" clId="{2FF99FED-C8B5-460C-8CE4-CF8DB3C69F26}" dt="2021-04-03T17:17:02.828" v="23" actId="207"/>
          <ac:spMkLst>
            <pc:docMk/>
            <pc:sldMk cId="4074305465" sldId="256"/>
            <ac:spMk id="3" creationId="{D6E2333F-BEC7-4534-ACC2-061AF0D42AD1}"/>
          </ac:spMkLst>
        </pc:spChg>
        <pc:picChg chg="mod">
          <ac:chgData name="Klára Stuchlá" userId="cf246a7ae5d9b6e0" providerId="LiveId" clId="{2FF99FED-C8B5-460C-8CE4-CF8DB3C69F26}" dt="2021-04-03T17:01:44.310" v="21" actId="14100"/>
          <ac:picMkLst>
            <pc:docMk/>
            <pc:sldMk cId="4074305465" sldId="256"/>
            <ac:picMk id="1026" creationId="{33C5FCDD-9681-474C-AD59-EF7963047C91}"/>
          </ac:picMkLst>
        </pc:picChg>
      </pc:sldChg>
      <pc:sldChg chg="modSp mod">
        <pc:chgData name="Klára Stuchlá" userId="cf246a7ae5d9b6e0" providerId="LiveId" clId="{2FF99FED-C8B5-460C-8CE4-CF8DB3C69F26}" dt="2021-04-05T17:19:35.451" v="154" actId="14100"/>
        <pc:sldMkLst>
          <pc:docMk/>
          <pc:sldMk cId="3065247053" sldId="257"/>
        </pc:sldMkLst>
        <pc:spChg chg="mod">
          <ac:chgData name="Klára Stuchlá" userId="cf246a7ae5d9b6e0" providerId="LiveId" clId="{2FF99FED-C8B5-460C-8CE4-CF8DB3C69F26}" dt="2021-04-05T17:19:35.451" v="154" actId="14100"/>
          <ac:spMkLst>
            <pc:docMk/>
            <pc:sldMk cId="3065247053" sldId="257"/>
            <ac:spMk id="2" creationId="{26E89A3B-9D06-4C7F-A5D7-773EEB3DD5CC}"/>
          </ac:spMkLst>
        </pc:spChg>
      </pc:sldChg>
      <pc:sldChg chg="addSp delSp modSp new mod ord">
        <pc:chgData name="Klára Stuchlá" userId="cf246a7ae5d9b6e0" providerId="LiveId" clId="{2FF99FED-C8B5-460C-8CE4-CF8DB3C69F26}" dt="2021-04-05T17:19:16.901" v="147" actId="1076"/>
        <pc:sldMkLst>
          <pc:docMk/>
          <pc:sldMk cId="2129829961" sldId="261"/>
        </pc:sldMkLst>
        <pc:spChg chg="del mod">
          <ac:chgData name="Klára Stuchlá" userId="cf246a7ae5d9b6e0" providerId="LiveId" clId="{2FF99FED-C8B5-460C-8CE4-CF8DB3C69F26}" dt="2021-04-05T17:18:37.101" v="139" actId="21"/>
          <ac:spMkLst>
            <pc:docMk/>
            <pc:sldMk cId="2129829961" sldId="261"/>
            <ac:spMk id="2" creationId="{3D89562D-2DEB-4AC1-A96D-5A6296CF6A8C}"/>
          </ac:spMkLst>
        </pc:spChg>
        <pc:spChg chg="add del mod">
          <ac:chgData name="Klára Stuchlá" userId="cf246a7ae5d9b6e0" providerId="LiveId" clId="{2FF99FED-C8B5-460C-8CE4-CF8DB3C69F26}" dt="2021-04-05T16:55:34.430" v="57" actId="21"/>
          <ac:spMkLst>
            <pc:docMk/>
            <pc:sldMk cId="2129829961" sldId="261"/>
            <ac:spMk id="4" creationId="{64021F06-DDD3-4D46-9E22-37EA73D9689E}"/>
          </ac:spMkLst>
        </pc:spChg>
        <pc:picChg chg="add del mod">
          <ac:chgData name="Klára Stuchlá" userId="cf246a7ae5d9b6e0" providerId="LiveId" clId="{2FF99FED-C8B5-460C-8CE4-CF8DB3C69F26}" dt="2021-04-05T17:19:14.010" v="146" actId="21"/>
          <ac:picMkLst>
            <pc:docMk/>
            <pc:sldMk cId="2129829961" sldId="261"/>
            <ac:picMk id="5" creationId="{C258D623-B542-4AD8-BF10-3189EFB7FC93}"/>
          </ac:picMkLst>
        </pc:picChg>
        <pc:picChg chg="add mod">
          <ac:chgData name="Klára Stuchlá" userId="cf246a7ae5d9b6e0" providerId="LiveId" clId="{2FF99FED-C8B5-460C-8CE4-CF8DB3C69F26}" dt="2021-04-05T17:19:16.901" v="147" actId="1076"/>
          <ac:picMkLst>
            <pc:docMk/>
            <pc:sldMk cId="2129829961" sldId="261"/>
            <ac:picMk id="6" creationId="{8C9C3033-556E-4B5A-B417-37F584EBA72F}"/>
          </ac:picMkLst>
        </pc:picChg>
        <pc:picChg chg="add mod">
          <ac:chgData name="Klára Stuchlá" userId="cf246a7ae5d9b6e0" providerId="LiveId" clId="{2FF99FED-C8B5-460C-8CE4-CF8DB3C69F26}" dt="2021-04-05T17:19:07.031" v="144" actId="14100"/>
          <ac:picMkLst>
            <pc:docMk/>
            <pc:sldMk cId="2129829961" sldId="261"/>
            <ac:picMk id="7" creationId="{A11A0F8C-E70F-4D91-81C9-19FB43C5EE56}"/>
          </ac:picMkLst>
        </pc:picChg>
      </pc:sldChg>
      <pc:sldChg chg="addSp delSp modSp add del mod setBg addAnim delAnim">
        <pc:chgData name="Klára Stuchlá" userId="cf246a7ae5d9b6e0" providerId="LiveId" clId="{2FF99FED-C8B5-460C-8CE4-CF8DB3C69F26}" dt="2021-04-06T15:32:37.305" v="182" actId="47"/>
        <pc:sldMkLst>
          <pc:docMk/>
          <pc:sldMk cId="3460676726" sldId="262"/>
        </pc:sldMkLst>
        <pc:spChg chg="mod ord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2" creationId="{CBB66F6C-C282-6D40-8C32-39CC6DDDD63B}"/>
          </ac:spMkLst>
        </pc:spChg>
        <pc:spChg chg="mod ord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3" creationId="{6CC6B4B7-B5D2-B04F-AF83-11A0D203BDA6}"/>
          </ac:spMkLst>
        </pc:spChg>
        <pc:spChg chg="mod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8" creationId="{425C7BC3-8B91-DC42-A9FD-C1FB9261DF44}"/>
          </ac:spMkLst>
        </pc:spChg>
        <pc:spChg chg="add mod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10" creationId="{15AA0630-FDA7-443A-B69D-F053B8C88807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15" creationId="{489B7BFD-8F45-4093-AD9C-91B15B0503D9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17" creationId="{498F8FF6-43B4-494A-AF8F-123A4983EDF7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19" creationId="{FE7142A8-393B-47A8-A092-8716623629BC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21" creationId="{EA14E168-70E6-4C9F-BB61-FCF0AF368976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23" creationId="{279CAF82-0ECF-42BE-8F37-F71941E5D410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46" creationId="{033BC44A-0661-43B4-9C14-FD5963C226AE}"/>
          </ac:spMkLst>
        </pc:spChg>
        <pc:spChg chg="add del">
          <ac:chgData name="Klára Stuchlá" userId="cf246a7ae5d9b6e0" providerId="LiveId" clId="{2FF99FED-C8B5-460C-8CE4-CF8DB3C69F26}" dt="2021-04-05T17:04:08.382" v="69" actId="26606"/>
          <ac:spMkLst>
            <pc:docMk/>
            <pc:sldMk cId="3460676726" sldId="262"/>
            <ac:spMk id="48" creationId="{BF7B0E8E-1D1E-4BA4-A360-D8A1FF31E436}"/>
          </ac:spMkLst>
        </pc:spChg>
        <pc:spChg chg="add del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52" creationId="{FC3D2873-2194-4FB0-BFBA-7E7EEB984862}"/>
          </ac:spMkLst>
        </pc:spChg>
        <pc:spChg chg="add del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53" creationId="{B228652A-FD81-4A3C-B164-2012BF4EEA56}"/>
          </ac:spMkLst>
        </pc:spChg>
        <pc:spChg chg="add del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54" creationId="{FE8F25D8-4980-4C67-9E0C-7BE94C9CBFE6}"/>
          </ac:spMkLst>
        </pc:spChg>
        <pc:spChg chg="add del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55" creationId="{1A214C69-1234-4E5D-91CD-BEA00204258E}"/>
          </ac:spMkLst>
        </pc:spChg>
        <pc:spChg chg="add del">
          <ac:chgData name="Klára Stuchlá" userId="cf246a7ae5d9b6e0" providerId="LiveId" clId="{2FF99FED-C8B5-460C-8CE4-CF8DB3C69F26}" dt="2021-04-05T17:04:24.628" v="73" actId="26606"/>
          <ac:spMkLst>
            <pc:docMk/>
            <pc:sldMk cId="3460676726" sldId="262"/>
            <ac:spMk id="56" creationId="{F86E49C8-40C0-4E80-BAC0-9A66298F1D1C}"/>
          </ac:spMkLst>
        </pc:spChg>
        <pc:grpChg chg="add del">
          <ac:chgData name="Klára Stuchlá" userId="cf246a7ae5d9b6e0" providerId="LiveId" clId="{2FF99FED-C8B5-460C-8CE4-CF8DB3C69F26}" dt="2021-04-05T17:04:08.382" v="69" actId="26606"/>
          <ac:grpSpMkLst>
            <pc:docMk/>
            <pc:sldMk cId="3460676726" sldId="262"/>
            <ac:grpSpMk id="25" creationId="{FB9739EB-7F66-433D-841F-AB3CD18700B7}"/>
          </ac:grpSpMkLst>
        </pc:grpChg>
        <pc:grpChg chg="add del">
          <ac:chgData name="Klára Stuchlá" userId="cf246a7ae5d9b6e0" providerId="LiveId" clId="{2FF99FED-C8B5-460C-8CE4-CF8DB3C69F26}" dt="2021-04-05T17:04:08.382" v="69" actId="26606"/>
          <ac:grpSpMkLst>
            <pc:docMk/>
            <pc:sldMk cId="3460676726" sldId="262"/>
            <ac:grpSpMk id="32" creationId="{9D69F773-8C5C-486C-B033-51C7BB3B3668}"/>
          </ac:grpSpMkLst>
        </pc:grpChg>
        <pc:grpChg chg="add del">
          <ac:chgData name="Klára Stuchlá" userId="cf246a7ae5d9b6e0" providerId="LiveId" clId="{2FF99FED-C8B5-460C-8CE4-CF8DB3C69F26}" dt="2021-04-05T17:04:08.382" v="69" actId="26606"/>
          <ac:grpSpMkLst>
            <pc:docMk/>
            <pc:sldMk cId="3460676726" sldId="262"/>
            <ac:grpSpMk id="39" creationId="{EEC0EF42-FB7F-40F4-9F83-19A3651C7458}"/>
          </ac:grpSpMkLst>
        </pc:grpChg>
        <pc:picChg chg="mod">
          <ac:chgData name="Klára Stuchlá" userId="cf246a7ae5d9b6e0" providerId="LiveId" clId="{2FF99FED-C8B5-460C-8CE4-CF8DB3C69F26}" dt="2021-04-05T17:04:24.628" v="73" actId="26606"/>
          <ac:picMkLst>
            <pc:docMk/>
            <pc:sldMk cId="3460676726" sldId="262"/>
            <ac:picMk id="4" creationId="{893831FE-9B2C-B44F-B786-63275DBD49B6}"/>
          </ac:picMkLst>
        </pc:picChg>
        <pc:picChg chg="mod">
          <ac:chgData name="Klára Stuchlá" userId="cf246a7ae5d9b6e0" providerId="LiveId" clId="{2FF99FED-C8B5-460C-8CE4-CF8DB3C69F26}" dt="2021-04-05T17:04:24.628" v="73" actId="26606"/>
          <ac:picMkLst>
            <pc:docMk/>
            <pc:sldMk cId="3460676726" sldId="262"/>
            <ac:picMk id="6" creationId="{4327490E-5BBB-694D-BFAB-A5CBA8E104FC}"/>
          </ac:picMkLst>
        </pc:picChg>
        <pc:picChg chg="mod ord">
          <ac:chgData name="Klára Stuchlá" userId="cf246a7ae5d9b6e0" providerId="LiveId" clId="{2FF99FED-C8B5-460C-8CE4-CF8DB3C69F26}" dt="2021-04-05T17:04:24.628" v="73" actId="26606"/>
          <ac:picMkLst>
            <pc:docMk/>
            <pc:sldMk cId="3460676726" sldId="262"/>
            <ac:picMk id="9" creationId="{593BAE03-462F-8F4F-BC2B-91B25B358861}"/>
          </ac:picMkLst>
        </pc:picChg>
        <pc:cxnChg chg="add del">
          <ac:chgData name="Klára Stuchlá" userId="cf246a7ae5d9b6e0" providerId="LiveId" clId="{2FF99FED-C8B5-460C-8CE4-CF8DB3C69F26}" dt="2021-04-05T17:04:20.134" v="71" actId="26606"/>
          <ac:cxnSpMkLst>
            <pc:docMk/>
            <pc:sldMk cId="3460676726" sldId="262"/>
            <ac:cxnSpMk id="50" creationId="{EA86583F-F1A7-4F7F-AEED-C1E15104830E}"/>
          </ac:cxnSpMkLst>
        </pc:cxnChg>
      </pc:sldChg>
      <pc:sldChg chg="addSp delSp modSp new mod">
        <pc:chgData name="Klára Stuchlá" userId="cf246a7ae5d9b6e0" providerId="LiveId" clId="{2FF99FED-C8B5-460C-8CE4-CF8DB3C69F26}" dt="2021-04-05T17:17:45.623" v="135" actId="20577"/>
        <pc:sldMkLst>
          <pc:docMk/>
          <pc:sldMk cId="3179246528" sldId="263"/>
        </pc:sldMkLst>
        <pc:spChg chg="add del mod">
          <ac:chgData name="Klára Stuchlá" userId="cf246a7ae5d9b6e0" providerId="LiveId" clId="{2FF99FED-C8B5-460C-8CE4-CF8DB3C69F26}" dt="2021-04-05T17:14:08.152" v="94" actId="21"/>
          <ac:spMkLst>
            <pc:docMk/>
            <pc:sldMk cId="3179246528" sldId="263"/>
            <ac:spMk id="3" creationId="{48EAAA09-B501-47A3-8CBC-C4A448A107F1}"/>
          </ac:spMkLst>
        </pc:spChg>
        <pc:spChg chg="add del mod">
          <ac:chgData name="Klára Stuchlá" userId="cf246a7ae5d9b6e0" providerId="LiveId" clId="{2FF99FED-C8B5-460C-8CE4-CF8DB3C69F26}" dt="2021-04-05T17:14:08.152" v="96"/>
          <ac:spMkLst>
            <pc:docMk/>
            <pc:sldMk cId="3179246528" sldId="263"/>
            <ac:spMk id="5" creationId="{65FEBDD7-2942-49AB-A516-377A171BC263}"/>
          </ac:spMkLst>
        </pc:spChg>
        <pc:spChg chg="add del mod">
          <ac:chgData name="Klára Stuchlá" userId="cf246a7ae5d9b6e0" providerId="LiveId" clId="{2FF99FED-C8B5-460C-8CE4-CF8DB3C69F26}" dt="2021-04-05T17:14:08.152" v="98"/>
          <ac:spMkLst>
            <pc:docMk/>
            <pc:sldMk cId="3179246528" sldId="263"/>
            <ac:spMk id="7" creationId="{96D72315-664D-4AE2-BCF2-8C7E31320B92}"/>
          </ac:spMkLst>
        </pc:spChg>
        <pc:spChg chg="add mod">
          <ac:chgData name="Klára Stuchlá" userId="cf246a7ae5d9b6e0" providerId="LiveId" clId="{2FF99FED-C8B5-460C-8CE4-CF8DB3C69F26}" dt="2021-04-05T17:14:54.529" v="116" actId="20577"/>
          <ac:spMkLst>
            <pc:docMk/>
            <pc:sldMk cId="3179246528" sldId="263"/>
            <ac:spMk id="9" creationId="{4E88D036-3694-49AB-A827-8F8F7D406950}"/>
          </ac:spMkLst>
        </pc:spChg>
        <pc:spChg chg="add del">
          <ac:chgData name="Klára Stuchlá" userId="cf246a7ae5d9b6e0" providerId="LiveId" clId="{2FF99FED-C8B5-460C-8CE4-CF8DB3C69F26}" dt="2021-04-05T17:15:20.762" v="118"/>
          <ac:spMkLst>
            <pc:docMk/>
            <pc:sldMk cId="3179246528" sldId="263"/>
            <ac:spMk id="10" creationId="{D22A6230-CB8E-4152-8655-A0C20499CC6C}"/>
          </ac:spMkLst>
        </pc:spChg>
        <pc:spChg chg="add del">
          <ac:chgData name="Klára Stuchlá" userId="cf246a7ae5d9b6e0" providerId="LiveId" clId="{2FF99FED-C8B5-460C-8CE4-CF8DB3C69F26}" dt="2021-04-05T17:15:20.762" v="118"/>
          <ac:spMkLst>
            <pc:docMk/>
            <pc:sldMk cId="3179246528" sldId="263"/>
            <ac:spMk id="11" creationId="{D999C592-EC39-421E-9BC5-D95623D43ABE}"/>
          </ac:spMkLst>
        </pc:spChg>
        <pc:spChg chg="add del">
          <ac:chgData name="Klára Stuchlá" userId="cf246a7ae5d9b6e0" providerId="LiveId" clId="{2FF99FED-C8B5-460C-8CE4-CF8DB3C69F26}" dt="2021-04-05T17:15:20.762" v="118"/>
          <ac:spMkLst>
            <pc:docMk/>
            <pc:sldMk cId="3179246528" sldId="263"/>
            <ac:spMk id="12" creationId="{C8BDE0B9-FCC2-4C72-A539-34CD991AFB0C}"/>
          </ac:spMkLst>
        </pc:spChg>
        <pc:spChg chg="add del mod">
          <ac:chgData name="Klára Stuchlá" userId="cf246a7ae5d9b6e0" providerId="LiveId" clId="{2FF99FED-C8B5-460C-8CE4-CF8DB3C69F26}" dt="2021-04-05T17:17:29.818" v="132" actId="21"/>
          <ac:spMkLst>
            <pc:docMk/>
            <pc:sldMk cId="3179246528" sldId="263"/>
            <ac:spMk id="13" creationId="{00E41CE2-F4BF-47C0-98C9-9D2DCC283F70}"/>
          </ac:spMkLst>
        </pc:spChg>
        <pc:spChg chg="add del mod">
          <ac:chgData name="Klára Stuchlá" userId="cf246a7ae5d9b6e0" providerId="LiveId" clId="{2FF99FED-C8B5-460C-8CE4-CF8DB3C69F26}" dt="2021-04-05T17:16:49.621" v="128" actId="21"/>
          <ac:spMkLst>
            <pc:docMk/>
            <pc:sldMk cId="3179246528" sldId="263"/>
            <ac:spMk id="14" creationId="{85A2F84B-21FC-465A-94C7-435A1484B96A}"/>
          </ac:spMkLst>
        </pc:spChg>
        <pc:spChg chg="add">
          <ac:chgData name="Klára Stuchlá" userId="cf246a7ae5d9b6e0" providerId="LiveId" clId="{2FF99FED-C8B5-460C-8CE4-CF8DB3C69F26}" dt="2021-04-05T17:15:27.580" v="119"/>
          <ac:spMkLst>
            <pc:docMk/>
            <pc:sldMk cId="3179246528" sldId="263"/>
            <ac:spMk id="15" creationId="{E502250D-100C-432D-B585-69B0C13EE403}"/>
          </ac:spMkLst>
        </pc:spChg>
        <pc:spChg chg="add mod">
          <ac:chgData name="Klára Stuchlá" userId="cf246a7ae5d9b6e0" providerId="LiveId" clId="{2FF99FED-C8B5-460C-8CE4-CF8DB3C69F26}" dt="2021-04-05T17:17:45.623" v="135" actId="20577"/>
          <ac:spMkLst>
            <pc:docMk/>
            <pc:sldMk cId="3179246528" sldId="263"/>
            <ac:spMk id="21" creationId="{7B010E9F-E4B8-4EEA-8E00-05EF4FBB4DA3}"/>
          </ac:spMkLst>
        </pc:spChg>
        <pc:spChg chg="add mod">
          <ac:chgData name="Klára Stuchlá" userId="cf246a7ae5d9b6e0" providerId="LiveId" clId="{2FF99FED-C8B5-460C-8CE4-CF8DB3C69F26}" dt="2021-04-05T17:17:39.890" v="134" actId="20577"/>
          <ac:spMkLst>
            <pc:docMk/>
            <pc:sldMk cId="3179246528" sldId="263"/>
            <ac:spMk id="23" creationId="{36DF8A29-E3C0-4599-8354-80C29D372A9C}"/>
          </ac:spMkLst>
        </pc:spChg>
        <pc:picChg chg="add del">
          <ac:chgData name="Klára Stuchlá" userId="cf246a7ae5d9b6e0" providerId="LiveId" clId="{2FF99FED-C8B5-460C-8CE4-CF8DB3C69F26}" dt="2021-04-05T17:15:20.762" v="118"/>
          <ac:picMkLst>
            <pc:docMk/>
            <pc:sldMk cId="3179246528" sldId="263"/>
            <ac:picMk id="1025" creationId="{9EA2CB2B-A2ED-465B-B3F2-2AE396AB005D}"/>
          </ac:picMkLst>
        </pc:picChg>
        <pc:picChg chg="add del">
          <ac:chgData name="Klára Stuchlá" userId="cf246a7ae5d9b6e0" providerId="LiveId" clId="{2FF99FED-C8B5-460C-8CE4-CF8DB3C69F26}" dt="2021-04-05T17:15:20.762" v="118"/>
          <ac:picMkLst>
            <pc:docMk/>
            <pc:sldMk cId="3179246528" sldId="263"/>
            <ac:picMk id="1026" creationId="{BA6E6B34-DE1F-499E-BAAF-D72190D2C0C8}"/>
          </ac:picMkLst>
        </pc:picChg>
        <pc:picChg chg="add mod">
          <ac:chgData name="Klára Stuchlá" userId="cf246a7ae5d9b6e0" providerId="LiveId" clId="{2FF99FED-C8B5-460C-8CE4-CF8DB3C69F26}" dt="2021-04-05T17:15:36.156" v="120" actId="1076"/>
          <ac:picMkLst>
            <pc:docMk/>
            <pc:sldMk cId="3179246528" sldId="263"/>
            <ac:picMk id="1030" creationId="{EA27F9E7-7FDC-4DEF-9C66-3A3CE0BE0C9C}"/>
          </ac:picMkLst>
        </pc:picChg>
        <pc:picChg chg="add mod">
          <ac:chgData name="Klára Stuchlá" userId="cf246a7ae5d9b6e0" providerId="LiveId" clId="{2FF99FED-C8B5-460C-8CE4-CF8DB3C69F26}" dt="2021-04-05T17:17:36.479" v="133" actId="14100"/>
          <ac:picMkLst>
            <pc:docMk/>
            <pc:sldMk cId="3179246528" sldId="263"/>
            <ac:picMk id="1031" creationId="{DD5D5A61-A9AD-4792-8202-1A6657DFB75A}"/>
          </ac:picMkLst>
        </pc:picChg>
      </pc:sldChg>
      <pc:sldChg chg="add del">
        <pc:chgData name="Klára Stuchlá" userId="cf246a7ae5d9b6e0" providerId="LiveId" clId="{2FF99FED-C8B5-460C-8CE4-CF8DB3C69F26}" dt="2021-04-05T16:55:17.829" v="54" actId="2696"/>
        <pc:sldMkLst>
          <pc:docMk/>
          <pc:sldMk cId="197566403" sldId="264"/>
        </pc:sldMkLst>
      </pc:sldChg>
      <pc:sldChg chg="addSp modSp new mod">
        <pc:chgData name="Klára Stuchlá" userId="cf246a7ae5d9b6e0" providerId="LiveId" clId="{2FF99FED-C8B5-460C-8CE4-CF8DB3C69F26}" dt="2021-04-06T15:10:56.795" v="179" actId="207"/>
        <pc:sldMkLst>
          <pc:docMk/>
          <pc:sldMk cId="814752596" sldId="264"/>
        </pc:sldMkLst>
        <pc:spChg chg="add mod">
          <ac:chgData name="Klára Stuchlá" userId="cf246a7ae5d9b6e0" providerId="LiveId" clId="{2FF99FED-C8B5-460C-8CE4-CF8DB3C69F26}" dt="2021-04-06T15:10:56.795" v="179" actId="207"/>
          <ac:spMkLst>
            <pc:docMk/>
            <pc:sldMk cId="814752596" sldId="264"/>
            <ac:spMk id="4" creationId="{535DE8A3-B419-48DB-A330-A808752EAA23}"/>
          </ac:spMkLst>
        </pc:spChg>
        <pc:picChg chg="add mod modCrop">
          <ac:chgData name="Klára Stuchlá" userId="cf246a7ae5d9b6e0" providerId="LiveId" clId="{2FF99FED-C8B5-460C-8CE4-CF8DB3C69F26}" dt="2021-04-06T15:09:50.978" v="162" actId="14100"/>
          <ac:picMkLst>
            <pc:docMk/>
            <pc:sldMk cId="814752596" sldId="264"/>
            <ac:picMk id="3" creationId="{70552C27-4727-46B9-AD8E-F5F7CFB1311D}"/>
          </ac:picMkLst>
        </pc:picChg>
      </pc:sldChg>
      <pc:sldChg chg="addSp delSp modSp new mod ord setBg">
        <pc:chgData name="Klára Stuchlá" userId="cf246a7ae5d9b6e0" providerId="LiveId" clId="{2FF99FED-C8B5-460C-8CE4-CF8DB3C69F26}" dt="2021-04-07T06:09:29.661" v="208" actId="26606"/>
        <pc:sldMkLst>
          <pc:docMk/>
          <pc:sldMk cId="2191280986" sldId="265"/>
        </pc:sldMkLst>
        <pc:spChg chg="add del">
          <ac:chgData name="Klára Stuchlá" userId="cf246a7ae5d9b6e0" providerId="LiveId" clId="{2FF99FED-C8B5-460C-8CE4-CF8DB3C69F26}" dt="2021-04-06T15:36:19.627" v="192" actId="26606"/>
          <ac:spMkLst>
            <pc:docMk/>
            <pc:sldMk cId="2191280986" sldId="265"/>
            <ac:spMk id="8" creationId="{57845966-6EFC-468A-9CC7-BAB4B95854E7}"/>
          </ac:spMkLst>
        </pc:spChg>
        <pc:spChg chg="add del">
          <ac:chgData name="Klára Stuchlá" userId="cf246a7ae5d9b6e0" providerId="LiveId" clId="{2FF99FED-C8B5-460C-8CE4-CF8DB3C69F26}" dt="2021-04-06T15:36:19.627" v="192" actId="26606"/>
          <ac:spMkLst>
            <pc:docMk/>
            <pc:sldMk cId="2191280986" sldId="265"/>
            <ac:spMk id="12" creationId="{ADAD1991-FFD1-4E94-ABAB-7560D33008E4}"/>
          </ac:spMkLst>
        </pc:spChg>
        <pc:spChg chg="add del">
          <ac:chgData name="Klára Stuchlá" userId="cf246a7ae5d9b6e0" providerId="LiveId" clId="{2FF99FED-C8B5-460C-8CE4-CF8DB3C69F26}" dt="2021-04-06T15:37:47.166" v="198" actId="26606"/>
          <ac:spMkLst>
            <pc:docMk/>
            <pc:sldMk cId="2191280986" sldId="265"/>
            <ac:spMk id="72" creationId="{262ABC4B-37D8-4218-BDD8-6DF6A00C0C80}"/>
          </ac:spMkLst>
        </pc:spChg>
        <pc:spChg chg="add del">
          <ac:chgData name="Klára Stuchlá" userId="cf246a7ae5d9b6e0" providerId="LiveId" clId="{2FF99FED-C8B5-460C-8CE4-CF8DB3C69F26}" dt="2021-04-07T06:09:02.469" v="204" actId="26606"/>
          <ac:spMkLst>
            <pc:docMk/>
            <pc:sldMk cId="2191280986" sldId="265"/>
            <ac:spMk id="137" creationId="{08CE49EB-6CAF-4479-B93F-85773D92A38E}"/>
          </ac:spMkLst>
        </pc:spChg>
        <pc:spChg chg="add del">
          <ac:chgData name="Klára Stuchlá" userId="cf246a7ae5d9b6e0" providerId="LiveId" clId="{2FF99FED-C8B5-460C-8CE4-CF8DB3C69F26}" dt="2021-04-07T06:09:29.661" v="208" actId="26606"/>
          <ac:spMkLst>
            <pc:docMk/>
            <pc:sldMk cId="2191280986" sldId="265"/>
            <ac:spMk id="192" creationId="{E1A92768-C90D-4200-8975-84CC4D4BC944}"/>
          </ac:spMkLst>
        </pc:spChg>
        <pc:picChg chg="add mod">
          <ac:chgData name="Klára Stuchlá" userId="cf246a7ae5d9b6e0" providerId="LiveId" clId="{2FF99FED-C8B5-460C-8CE4-CF8DB3C69F26}" dt="2021-04-07T06:09:29.661" v="208" actId="26606"/>
          <ac:picMkLst>
            <pc:docMk/>
            <pc:sldMk cId="2191280986" sldId="265"/>
            <ac:picMk id="2" creationId="{DEE08F16-8A88-43F5-B90D-3E9BD2DE138C}"/>
          </ac:picMkLst>
        </pc:picChg>
        <pc:picChg chg="add mod ord">
          <ac:chgData name="Klára Stuchlá" userId="cf246a7ae5d9b6e0" providerId="LiveId" clId="{2FF99FED-C8B5-460C-8CE4-CF8DB3C69F26}" dt="2021-04-07T06:09:29.661" v="208" actId="26606"/>
          <ac:picMkLst>
            <pc:docMk/>
            <pc:sldMk cId="2191280986" sldId="265"/>
            <ac:picMk id="3" creationId="{FBA255D4-89EE-4E97-B920-96D8767BA663}"/>
          </ac:picMkLst>
        </pc:picChg>
        <pc:picChg chg="add mod ord">
          <ac:chgData name="Klára Stuchlá" userId="cf246a7ae5d9b6e0" providerId="LiveId" clId="{2FF99FED-C8B5-460C-8CE4-CF8DB3C69F26}" dt="2021-04-07T06:09:29.661" v="208" actId="26606"/>
          <ac:picMkLst>
            <pc:docMk/>
            <pc:sldMk cId="2191280986" sldId="265"/>
            <ac:picMk id="4" creationId="{318C112B-C0FC-425F-8DA4-DC65C48905F6}"/>
          </ac:picMkLst>
        </pc:picChg>
        <pc:picChg chg="add del">
          <ac:chgData name="Klára Stuchlá" userId="cf246a7ae5d9b6e0" providerId="LiveId" clId="{2FF99FED-C8B5-460C-8CE4-CF8DB3C69F26}" dt="2021-04-06T15:36:19.627" v="192" actId="26606"/>
          <ac:picMkLst>
            <pc:docMk/>
            <pc:sldMk cId="2191280986" sldId="265"/>
            <ac:picMk id="10" creationId="{75554383-98AF-4A47-BB65-705FAAA4BE6A}"/>
          </ac:picMkLst>
        </pc:picChg>
        <pc:picChg chg="add mod ord">
          <ac:chgData name="Klára Stuchlá" userId="cf246a7ae5d9b6e0" providerId="LiveId" clId="{2FF99FED-C8B5-460C-8CE4-CF8DB3C69F26}" dt="2021-04-07T06:09:29.661" v="208" actId="26606"/>
          <ac:picMkLst>
            <pc:docMk/>
            <pc:sldMk cId="2191280986" sldId="265"/>
            <ac:picMk id="1026" creationId="{1409C9A2-E96A-4955-ADA2-5269CA903F60}"/>
          </ac:picMkLst>
        </pc:picChg>
        <pc:picChg chg="add mod ord">
          <ac:chgData name="Klára Stuchlá" userId="cf246a7ae5d9b6e0" providerId="LiveId" clId="{2FF99FED-C8B5-460C-8CE4-CF8DB3C69F26}" dt="2021-04-07T06:09:29.661" v="208" actId="26606"/>
          <ac:picMkLst>
            <pc:docMk/>
            <pc:sldMk cId="2191280986" sldId="265"/>
            <ac:picMk id="1027" creationId="{0C4B0236-8B46-4E27-B694-2551DF902A9F}"/>
          </ac:picMkLst>
        </pc:picChg>
        <pc:picChg chg="add mod ord">
          <ac:chgData name="Klára Stuchlá" userId="cf246a7ae5d9b6e0" providerId="LiveId" clId="{2FF99FED-C8B5-460C-8CE4-CF8DB3C69F26}" dt="2021-04-07T06:09:29.661" v="208" actId="26606"/>
          <ac:picMkLst>
            <pc:docMk/>
            <pc:sldMk cId="2191280986" sldId="265"/>
            <ac:picMk id="1028" creationId="{2CF188E4-3916-4F74-86A8-6EE9A6D818B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1B513-6571-4960-9FB5-C1CA922F1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6EA599-4582-4D84-B285-E8AAE4C92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2FAF26-A72E-4724-881A-9DC046A9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6EE694-90E8-4EFB-8F98-659EB00E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D6390D-E349-4A0F-8351-06FE818B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57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E8624-C531-43C8-8959-9618552B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84831D-D79F-47AE-BA14-10F06A5D3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765312-C212-49A3-A7B8-F55351D1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09960E-FC02-415C-8E16-EF412633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87A258-F804-4708-BB33-83827D61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29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1A7A99-E57A-4BE3-83A1-4B1A6D39A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A9DEDBE-6A4D-4EC6-8E1D-F2BAFAD6D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0A7909-5263-408F-AAD0-AF259C74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16635A-A305-48D0-983C-2E4F6901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CF071A-E19C-4AEC-94F7-A1BADF6B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55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9CC04-06BA-4373-8A86-906735BF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10D5D1-CDB1-4FFE-AF45-FC4D1F5FD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699514-E32B-4D16-B590-54706F84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B166A1-E07C-4B47-A25A-C2824FD1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C35B24-E920-41E3-A338-1B948877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4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997E7-2B24-4BEC-9974-E4D70C33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176370-15FF-4D3B-957F-E8899DB04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80D4D2-30D8-4F7F-8D40-67BEA595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0138DB-9CB2-4274-B486-CEBCF7C0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4C8C88-24A4-42AB-A347-F39C955E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62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45942-77AE-4BEE-9801-866A0859A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270120-8434-455A-A8FA-0554E253C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4EFC38-698B-451F-8D33-13AA1986B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D23BCB-0BEC-467D-A4DF-192253B7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29EF90-80BF-4079-B34A-FA2E91DA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852AB0-41D4-4E16-A47F-D2047CDF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96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0F4D4-181F-405E-ACBC-26F5B97F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6B397E-706A-44B9-8BF1-A52EBBFC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1079F6-77EF-406F-AB99-FFA4C033C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19B635-7FCA-4677-8E89-0881E86EF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CE9C22C-D719-400E-8C55-CAC94A381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7D3C73-B8A0-4EF8-AC17-142D52E2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D90B38F-20B2-409E-AFEA-1C1AAE66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893C6E-D2B5-401E-A017-F0442EC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06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02E3D-FB7E-4873-9E52-BAA708881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CC007A5-704C-40E9-9953-403ECF52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8C915B-D152-48EC-9911-BF2A56A6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10B55A-47A4-4A88-95E3-28AA9C7E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16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D591F2-6432-4140-9985-24A86D6F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89000F3-91E5-49FC-8CEA-D0381FC4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1986D9-DB15-4540-9744-026F5089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34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0F4AB-35D1-45C2-AE2B-2E66872F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0BD68B-5F25-432A-A286-89053E812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0908B6-0889-40EC-8C24-25FE7887F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AAD4CA-1AB4-495A-9E5C-F52E7A81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A55B9C-3E76-48BB-BF89-FD38F721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8D45D4-05CF-478A-B849-6424EBA4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51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6BA2C-4765-4734-B78F-DDBACFDC7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0116EE7-9ED3-47B8-A535-07AEDE9E9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606584-D9D9-4779-AAE6-9642B3DFA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35D50F-0FA2-4576-ADB5-5B2EB292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EDED77-0C52-44DD-9DE8-0B6F17A6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547ACB-91FB-4BA5-BE06-0E5B0511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66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F4A2F95-D1E5-4A5D-928F-49EBC8E9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A3B8C3-F7B2-4A5A-A88E-C41386485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81F393-80AD-4B56-B912-5159879EC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17A56-7E16-4564-9B1B-6BB80FBB87C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67DF1-002B-46FB-9DAD-D79930CE1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0505EB-02C6-43D5-9231-418FD41E8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89722-6A44-42A8-8661-E4D63E9687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2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2366E-0DA8-4EA4-93ED-48EC77B62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2" y="133351"/>
            <a:ext cx="11984854" cy="19529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                 FOREST</a:t>
            </a:r>
            <a:r>
              <a:rPr lang="cs-CZ" dirty="0"/>
              <a:t> AND </a:t>
            </a:r>
            <a:r>
              <a:rPr lang="cs-CZ" b="1" dirty="0">
                <a:solidFill>
                  <a:srgbClr val="0070C0"/>
                </a:solidFill>
              </a:rPr>
              <a:t>WATER</a:t>
            </a:r>
          </a:p>
        </p:txBody>
      </p:sp>
      <p:pic>
        <p:nvPicPr>
          <p:cNvPr id="1026" name="Picture 2" descr="Forests - Keeping Our Water Clean | Oregon Wild">
            <a:extLst>
              <a:ext uri="{FF2B5EF4-FFF2-40B4-BE49-F238E27FC236}">
                <a16:creationId xmlns:a16="http://schemas.microsoft.com/office/drawing/2014/main" id="{33C5FCDD-9681-474C-AD59-EF7963047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" y="2176462"/>
            <a:ext cx="11984854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D6E2333F-BEC7-4534-ACC2-061AF0D42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0186" y="3788469"/>
            <a:ext cx="9552214" cy="1802510"/>
          </a:xfrm>
        </p:spPr>
        <p:txBody>
          <a:bodyPr>
            <a:normAutofit lnSpcReduction="10000"/>
          </a:bodyPr>
          <a:lstStyle/>
          <a:p>
            <a:r>
              <a:rPr lang="cs-CZ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VIKI       </a:t>
            </a:r>
            <a:r>
              <a:rPr lang="cs-CZ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AMÁLKA</a:t>
            </a:r>
            <a:r>
              <a:rPr lang="cs-CZ" sz="3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cs-CZ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</a:t>
            </a:r>
          </a:p>
          <a:p>
            <a:endParaRPr lang="cs-CZ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cs-CZ" sz="3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</a:t>
            </a:r>
            <a:r>
              <a:rPr lang="cs-CZ" sz="3600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cs-C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KIKIN </a:t>
            </a:r>
            <a:r>
              <a:rPr lang="cs-CZ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cs-CZ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ÁŇA</a:t>
            </a:r>
          </a:p>
        </p:txBody>
      </p:sp>
    </p:spTree>
    <p:extLst>
      <p:ext uri="{BB962C8B-B14F-4D97-AF65-F5344CB8AC3E}">
        <p14:creationId xmlns:p14="http://schemas.microsoft.com/office/powerpoint/2010/main" val="407430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4D62579-113E-4688-A71E-7A61504A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" y="1114149"/>
            <a:ext cx="6341917" cy="42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2">
            <a:extLst>
              <a:ext uri="{FF2B5EF4-FFF2-40B4-BE49-F238E27FC236}">
                <a16:creationId xmlns:a16="http://schemas.microsoft.com/office/drawing/2014/main" id="{2388385B-C8B4-46E3-BA27-E1A7340E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01" y="3577851"/>
            <a:ext cx="293846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6E89A3B-9D06-4C7F-A5D7-773EEB3D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918"/>
            <a:ext cx="8140823" cy="119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kumimoji="0" lang="cs-CZ" altLang="cs-CZ" sz="4800" b="0" i="0" u="none" strike="noStrike" cap="none" normalizeH="0" baseline="0" dirty="0">
                <a:ln>
                  <a:noFill/>
                </a:ln>
                <a:solidFill>
                  <a:srgbClr val="76923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  VIKI, AMI</a:t>
            </a:r>
            <a:endParaRPr kumimoji="0" lang="cs-CZ" altLang="cs-CZ" sz="1100" b="0" i="0" u="none" strike="noStrike" cap="none" normalizeH="0" baseline="0" dirty="0">
              <a:ln>
                <a:noFill/>
              </a:ln>
              <a:solidFill>
                <a:srgbClr val="243F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A7A2D7-684B-435B-BC5D-2591A162C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751" y="1420164"/>
            <a:ext cx="4385754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BEAR          WOODPECKEN     DEER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FOX           FAWN         WILD BOAR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OWL           MOUSE         HEDYCHOG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HARE         LYNX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721F84-DA10-4064-9D98-5D91C9D9E7D9}"/>
              </a:ext>
            </a:extLst>
          </p:cNvPr>
          <p:cNvSpPr txBox="1"/>
          <p:nvPr/>
        </p:nvSpPr>
        <p:spPr>
          <a:xfrm>
            <a:off x="3047260" y="326874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B2FF275-26CE-4C43-A56F-31BDD4F5E72A}"/>
              </a:ext>
            </a:extLst>
          </p:cNvPr>
          <p:cNvSpPr txBox="1"/>
          <p:nvPr/>
        </p:nvSpPr>
        <p:spPr>
          <a:xfrm>
            <a:off x="6383045" y="1053920"/>
            <a:ext cx="4889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 IN CZECH FORESTS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6524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25EB3F-3E1D-4563-B070-AA07A9CC4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380167"/>
            <a:ext cx="356322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000" b="1" i="0" u="none" strike="noStrike" cap="none" normalizeH="0" baseline="0">
                <a:ln>
                  <a:noFill/>
                </a:ln>
                <a:solidFill>
                  <a:srgbClr val="7692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FLOORS</a:t>
            </a:r>
            <a:endParaRPr kumimoji="0" lang="cs-CZ" altLang="cs-CZ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Obrázek 1">
            <a:extLst>
              <a:ext uri="{FF2B5EF4-FFF2-40B4-BE49-F238E27FC236}">
                <a16:creationId xmlns:a16="http://schemas.microsoft.com/office/drawing/2014/main" id="{6E57AA52-0F36-41D3-B606-E465D9B1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1057275"/>
            <a:ext cx="4243387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C0EBC29-5C3F-47A4-A525-98DC370D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49" y="809149"/>
            <a:ext cx="3200401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 FLOOR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SHRUB FLOOR</a:t>
            </a: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HERBAL FLOOR</a:t>
            </a: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MOSSY FLOOR </a:t>
            </a: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ROOT FLOOR</a:t>
            </a:r>
            <a:b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6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85C279C-BAA7-4030-BC28-B8616A972DB3}"/>
              </a:ext>
            </a:extLst>
          </p:cNvPr>
          <p:cNvSpPr txBox="1"/>
          <p:nvPr/>
        </p:nvSpPr>
        <p:spPr>
          <a:xfrm>
            <a:off x="446843" y="260164"/>
            <a:ext cx="6096000" cy="2040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3200" b="1" dirty="0">
                <a:solidFill>
                  <a:srgbClr val="7692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PLANTS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Spring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snowflake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Crocus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edible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many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toxic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Crow’s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eye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fourleafed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yew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edible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cranberry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Blueberry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cranberry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Cranberry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9C3F03-21B7-4F48-957A-0A19E8D5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3" y="2584450"/>
            <a:ext cx="45339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65CADF6-5DB9-4D20-98B8-DE5FAF81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71" y="2584447"/>
            <a:ext cx="2602354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Obrázek 3" descr="Náprstník červený – Wikipedie">
            <a:extLst>
              <a:ext uri="{FF2B5EF4-FFF2-40B4-BE49-F238E27FC236}">
                <a16:creationId xmlns:a16="http://schemas.microsoft.com/office/drawing/2014/main" id="{261D57AB-F5FC-4B3F-91E9-59F156812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584450"/>
            <a:ext cx="3019092" cy="37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7201BBD2-DC2B-46D6-8E61-2E0BB892B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371711-C9C5-4932-88EA-63A6EE52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6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8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4DD313B-1748-4457-A355-E1E59BEF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95288"/>
            <a:ext cx="4067175" cy="26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38D3D9F6-1409-44CE-B717-0FE8B74E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" y="4056063"/>
            <a:ext cx="7428031" cy="26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AB032FC-BA32-41E8-9954-8E8573A3D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9" y="183090"/>
            <a:ext cx="549804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rgbClr val="7692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ORIENTEERING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Orienteering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walk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habitat.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habitat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stamp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paper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823DD5-01D5-417F-B922-34EE041D7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" y="2795727"/>
            <a:ext cx="9303124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rgbClr val="7692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BEAUTIFUL PLACE OF WALK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beautiful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place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walk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clean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air.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Forests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very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2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4E88D036-3694-49AB-A827-8F8F7D406950}"/>
              </a:ext>
            </a:extLst>
          </p:cNvPr>
          <p:cNvSpPr txBox="1"/>
          <p:nvPr/>
        </p:nvSpPr>
        <p:spPr>
          <a:xfrm>
            <a:off x="996517" y="387944"/>
            <a:ext cx="9514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-  AMÁLKA, ÁŇA</a:t>
            </a:r>
            <a:endParaRPr lang="cs-CZ" sz="3600" dirty="0"/>
          </a:p>
        </p:txBody>
      </p:sp>
      <p:pic>
        <p:nvPicPr>
          <p:cNvPr id="1031" name="Obrázek 1825304082">
            <a:extLst>
              <a:ext uri="{FF2B5EF4-FFF2-40B4-BE49-F238E27FC236}">
                <a16:creationId xmlns:a16="http://schemas.microsoft.com/office/drawing/2014/main" id="{DD5D5A61-A9AD-4792-8202-1A6657DF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8" y="3387428"/>
            <a:ext cx="4989251" cy="24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Obrázek 1887557478">
            <a:extLst>
              <a:ext uri="{FF2B5EF4-FFF2-40B4-BE49-F238E27FC236}">
                <a16:creationId xmlns:a16="http://schemas.microsoft.com/office/drawing/2014/main" id="{EA27F9E7-7FDC-4DEF-9C66-3A3CE0BE0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60" y="4268193"/>
            <a:ext cx="3916363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E502250D-100C-432D-B585-69B0C13EE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9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B010E9F-E4B8-4EEA-8E00-05EF4FBB4DA3}"/>
              </a:ext>
            </a:extLst>
          </p:cNvPr>
          <p:cNvSpPr txBox="1"/>
          <p:nvPr/>
        </p:nvSpPr>
        <p:spPr>
          <a:xfrm>
            <a:off x="7359588" y="3187998"/>
            <a:ext cx="5359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parrots,monkeys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snakes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cheetach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jaguar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crocodiles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 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orchids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6DF8A29-E3C0-4599-8354-80C29D372A9C}"/>
              </a:ext>
            </a:extLst>
          </p:cNvPr>
          <p:cNvSpPr txBox="1"/>
          <p:nvPr/>
        </p:nvSpPr>
        <p:spPr>
          <a:xfrm>
            <a:off x="321816" y="1034275"/>
            <a:ext cx="6858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coniferous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leafy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very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oxygen on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planet but more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plant.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are: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bears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wolfs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deers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insect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Plant 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are: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strawberies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raspberies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blueberies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snowdrops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daisy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mashrooms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cs-CZ" altLang="cs-CZ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24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9C3033-556E-4B5A-B417-37F584EBA7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4" y="1593218"/>
            <a:ext cx="4572000" cy="30289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1A0F8C-E70F-4D91-81C9-19FB43C5EE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85850"/>
            <a:ext cx="561022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2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552C27-4727-46B9-AD8E-F5F7CFB13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0694" b="12639"/>
          <a:stretch/>
        </p:blipFill>
        <p:spPr>
          <a:xfrm>
            <a:off x="123825" y="123824"/>
            <a:ext cx="11963400" cy="66423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5DE8A3-B419-48DB-A330-A808752EAA23}"/>
              </a:ext>
            </a:extLst>
          </p:cNvPr>
          <p:cNvSpPr txBox="1"/>
          <p:nvPr/>
        </p:nvSpPr>
        <p:spPr>
          <a:xfrm>
            <a:off x="4743450" y="371475"/>
            <a:ext cx="300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KIKIN, PÉŤA</a:t>
            </a:r>
          </a:p>
        </p:txBody>
      </p:sp>
    </p:spTree>
    <p:extLst>
      <p:ext uri="{BB962C8B-B14F-4D97-AF65-F5344CB8AC3E}">
        <p14:creationId xmlns:p14="http://schemas.microsoft.com/office/powerpoint/2010/main" val="81475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E08F16-8A88-43F5-B90D-3E9BD2DE1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9" r="-2" b="26259"/>
          <a:stretch/>
        </p:blipFill>
        <p:spPr bwMode="auto">
          <a:xfrm>
            <a:off x="729879" y="643466"/>
            <a:ext cx="3105467" cy="26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30b56627-d39b-4ff9-b0c6-1762cf3b3c8e" descr="Image">
            <a:extLst>
              <a:ext uri="{FF2B5EF4-FFF2-40B4-BE49-F238E27FC236}">
                <a16:creationId xmlns:a16="http://schemas.microsoft.com/office/drawing/2014/main" id="{1409C9A2-E96A-4955-ADA2-5269CA903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r="11145" b="2"/>
          <a:stretch/>
        </p:blipFill>
        <p:spPr bwMode="auto">
          <a:xfrm>
            <a:off x="4565124" y="643466"/>
            <a:ext cx="3100275" cy="26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8C112B-C0FC-425F-8DA4-DC65C4890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8" r="-1" b="25261"/>
          <a:stretch/>
        </p:blipFill>
        <p:spPr bwMode="auto">
          <a:xfrm>
            <a:off x="8378506" y="643466"/>
            <a:ext cx="3100285" cy="26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ea7f4116-5124-4c9f-ba2e-0ba332e40f9f" descr="Image">
            <a:extLst>
              <a:ext uri="{FF2B5EF4-FFF2-40B4-BE49-F238E27FC236}">
                <a16:creationId xmlns:a16="http://schemas.microsoft.com/office/drawing/2014/main" id="{2CF188E4-3916-4F74-86A8-6EE9A6D81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-2" b="28384"/>
          <a:stretch/>
        </p:blipFill>
        <p:spPr bwMode="auto">
          <a:xfrm>
            <a:off x="736738" y="3589863"/>
            <a:ext cx="3091749" cy="26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rostlina, květina&#10;&#10;Popis byl vytvořen automaticky">
            <a:extLst>
              <a:ext uri="{FF2B5EF4-FFF2-40B4-BE49-F238E27FC236}">
                <a16:creationId xmlns:a16="http://schemas.microsoft.com/office/drawing/2014/main" id="{FBA255D4-89EE-4E97-B920-96D8767BA6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r="3341" b="4"/>
          <a:stretch/>
        </p:blipFill>
        <p:spPr>
          <a:xfrm>
            <a:off x="4546783" y="3589863"/>
            <a:ext cx="3136959" cy="2643993"/>
          </a:xfrm>
          <a:prstGeom prst="rect">
            <a:avLst/>
          </a:prstGeom>
        </p:spPr>
      </p:pic>
      <p:pic>
        <p:nvPicPr>
          <p:cNvPr id="1027" name="f5670f06-a9ce-4688-9d0b-21924ccd965a" descr="Image">
            <a:extLst>
              <a:ext uri="{FF2B5EF4-FFF2-40B4-BE49-F238E27FC236}">
                <a16:creationId xmlns:a16="http://schemas.microsoft.com/office/drawing/2014/main" id="{0C4B0236-8B46-4E27-B694-2551DF902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59885" b="-2"/>
          <a:stretch/>
        </p:blipFill>
        <p:spPr bwMode="auto">
          <a:xfrm rot="5400000">
            <a:off x="8606651" y="3343358"/>
            <a:ext cx="2643992" cy="31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809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79</TotalTime>
  <Words>284</Words>
  <Application>Microsoft Office PowerPoint</Application>
  <PresentationFormat>Širokoúhlá obrazovka</PresentationFormat>
  <Paragraphs>40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Times New Roman</vt:lpstr>
      <vt:lpstr>Motiv Office</vt:lpstr>
      <vt:lpstr>                 FOREST AND WATER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AND WATER</dc:title>
  <dc:creator>Klára Stuchlá</dc:creator>
  <cp:lastModifiedBy>Klára Stuchlá</cp:lastModifiedBy>
  <cp:revision>3</cp:revision>
  <dcterms:created xsi:type="dcterms:W3CDTF">2021-04-03T16:36:36Z</dcterms:created>
  <dcterms:modified xsi:type="dcterms:W3CDTF">2021-04-07T06:09:31Z</dcterms:modified>
</cp:coreProperties>
</file>