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9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66" r:id="rId13"/>
    <p:sldId id="261" r:id="rId14"/>
    <p:sldId id="274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9900"/>
    <a:srgbClr val="FF33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940C08-5341-4292-BE7E-495C95068276}" v="153" dt="2021-04-12T14:54:02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ára Stuchlá" userId="cf246a7ae5d9b6e0" providerId="LiveId" clId="{EE940C08-5341-4292-BE7E-495C95068276}"/>
    <pc:docChg chg="undo custSel addSld delSld modSld sldOrd">
      <pc:chgData name="Klára Stuchlá" userId="cf246a7ae5d9b6e0" providerId="LiveId" clId="{EE940C08-5341-4292-BE7E-495C95068276}" dt="2021-04-13T17:13:02.150" v="793" actId="2696"/>
      <pc:docMkLst>
        <pc:docMk/>
      </pc:docMkLst>
      <pc:sldChg chg="addSp delSp modSp mod">
        <pc:chgData name="Klára Stuchlá" userId="cf246a7ae5d9b6e0" providerId="LiveId" clId="{EE940C08-5341-4292-BE7E-495C95068276}" dt="2021-03-30T06:32:15.874" v="405" actId="20577"/>
        <pc:sldMkLst>
          <pc:docMk/>
          <pc:sldMk cId="2765230989" sldId="256"/>
        </pc:sldMkLst>
        <pc:spChg chg="mod">
          <ac:chgData name="Klára Stuchlá" userId="cf246a7ae5d9b6e0" providerId="LiveId" clId="{EE940C08-5341-4292-BE7E-495C95068276}" dt="2021-03-30T06:15:28.347" v="340" actId="20577"/>
          <ac:spMkLst>
            <pc:docMk/>
            <pc:sldMk cId="2765230989" sldId="256"/>
            <ac:spMk id="2" creationId="{C3EDF60F-FCAE-4A2D-B3F1-2C431D310A5B}"/>
          </ac:spMkLst>
        </pc:spChg>
        <pc:spChg chg="del mod">
          <ac:chgData name="Klára Stuchlá" userId="cf246a7ae5d9b6e0" providerId="LiveId" clId="{EE940C08-5341-4292-BE7E-495C95068276}" dt="2021-03-30T06:07:19.918" v="201" actId="478"/>
          <ac:spMkLst>
            <pc:docMk/>
            <pc:sldMk cId="2765230989" sldId="256"/>
            <ac:spMk id="3" creationId="{EF0EA6CD-D3BA-47BE-A44F-731C7D21A63F}"/>
          </ac:spMkLst>
        </pc:spChg>
        <pc:spChg chg="add mod ord">
          <ac:chgData name="Klára Stuchlá" userId="cf246a7ae5d9b6e0" providerId="LiveId" clId="{EE940C08-5341-4292-BE7E-495C95068276}" dt="2021-03-30T06:24:16.966" v="389" actId="1076"/>
          <ac:spMkLst>
            <pc:docMk/>
            <pc:sldMk cId="2765230989" sldId="256"/>
            <ac:spMk id="4" creationId="{AF0AEB2F-2F71-4836-8A98-47D16C6DCE3B}"/>
          </ac:spMkLst>
        </pc:spChg>
        <pc:spChg chg="add mod ord">
          <ac:chgData name="Klára Stuchlá" userId="cf246a7ae5d9b6e0" providerId="LiveId" clId="{EE940C08-5341-4292-BE7E-495C95068276}" dt="2021-03-30T06:23:59.264" v="386" actId="166"/>
          <ac:spMkLst>
            <pc:docMk/>
            <pc:sldMk cId="2765230989" sldId="256"/>
            <ac:spMk id="5" creationId="{494B684B-E5E9-43AD-B5A1-0F36E61A4E68}"/>
          </ac:spMkLst>
        </pc:spChg>
        <pc:spChg chg="add mod ord">
          <ac:chgData name="Klára Stuchlá" userId="cf246a7ae5d9b6e0" providerId="LiveId" clId="{EE940C08-5341-4292-BE7E-495C95068276}" dt="2021-03-30T06:24:43.671" v="392" actId="1076"/>
          <ac:spMkLst>
            <pc:docMk/>
            <pc:sldMk cId="2765230989" sldId="256"/>
            <ac:spMk id="6" creationId="{A4DF3E0D-C4A8-4C6F-9E0F-FFF29DD68C82}"/>
          </ac:spMkLst>
        </pc:spChg>
        <pc:spChg chg="add mod ord">
          <ac:chgData name="Klára Stuchlá" userId="cf246a7ae5d9b6e0" providerId="LiveId" clId="{EE940C08-5341-4292-BE7E-495C95068276}" dt="2021-03-30T06:32:15.874" v="405" actId="20577"/>
          <ac:spMkLst>
            <pc:docMk/>
            <pc:sldMk cId="2765230989" sldId="256"/>
            <ac:spMk id="7" creationId="{15F05C6B-EB48-48CD-8B7D-46C4D37C9741}"/>
          </ac:spMkLst>
        </pc:spChg>
        <pc:spChg chg="add mod ord">
          <ac:chgData name="Klára Stuchlá" userId="cf246a7ae5d9b6e0" providerId="LiveId" clId="{EE940C08-5341-4292-BE7E-495C95068276}" dt="2021-03-30T06:23:56.435" v="385" actId="166"/>
          <ac:spMkLst>
            <pc:docMk/>
            <pc:sldMk cId="2765230989" sldId="256"/>
            <ac:spMk id="8" creationId="{7FCF35CA-CCDB-4A71-BB73-C5ECC672A9BA}"/>
          </ac:spMkLst>
        </pc:spChg>
        <pc:spChg chg="add mod ord">
          <ac:chgData name="Klára Stuchlá" userId="cf246a7ae5d9b6e0" providerId="LiveId" clId="{EE940C08-5341-4292-BE7E-495C95068276}" dt="2021-03-30T06:23:24.616" v="377" actId="166"/>
          <ac:spMkLst>
            <pc:docMk/>
            <pc:sldMk cId="2765230989" sldId="256"/>
            <ac:spMk id="9" creationId="{882D1335-602C-4FB9-8F49-DA54C4000A37}"/>
          </ac:spMkLst>
        </pc:spChg>
        <pc:spChg chg="add mod ord">
          <ac:chgData name="Klára Stuchlá" userId="cf246a7ae5d9b6e0" providerId="LiveId" clId="{EE940C08-5341-4292-BE7E-495C95068276}" dt="2021-03-30T06:25:47.655" v="395" actId="1076"/>
          <ac:spMkLst>
            <pc:docMk/>
            <pc:sldMk cId="2765230989" sldId="256"/>
            <ac:spMk id="10" creationId="{9F45C46F-07F9-4DD0-B6E4-401256415990}"/>
          </ac:spMkLst>
        </pc:spChg>
        <pc:spChg chg="add mod ord">
          <ac:chgData name="Klára Stuchlá" userId="cf246a7ae5d9b6e0" providerId="LiveId" clId="{EE940C08-5341-4292-BE7E-495C95068276}" dt="2021-03-30T06:23:16.687" v="375" actId="166"/>
          <ac:spMkLst>
            <pc:docMk/>
            <pc:sldMk cId="2765230989" sldId="256"/>
            <ac:spMk id="11" creationId="{E56364FE-2860-46AA-83A0-23A58AC52EDC}"/>
          </ac:spMkLst>
        </pc:spChg>
        <pc:spChg chg="add mod ord">
          <ac:chgData name="Klára Stuchlá" userId="cf246a7ae5d9b6e0" providerId="LiveId" clId="{EE940C08-5341-4292-BE7E-495C95068276}" dt="2021-03-30T06:23:53.361" v="384" actId="166"/>
          <ac:spMkLst>
            <pc:docMk/>
            <pc:sldMk cId="2765230989" sldId="256"/>
            <ac:spMk id="12" creationId="{6800EB86-CE5C-4420-90D1-B72FA654D265}"/>
          </ac:spMkLst>
        </pc:spChg>
        <pc:spChg chg="add mod ord">
          <ac:chgData name="Klára Stuchlá" userId="cf246a7ae5d9b6e0" providerId="LiveId" clId="{EE940C08-5341-4292-BE7E-495C95068276}" dt="2021-03-30T06:23:20.409" v="376" actId="166"/>
          <ac:spMkLst>
            <pc:docMk/>
            <pc:sldMk cId="2765230989" sldId="256"/>
            <ac:spMk id="13" creationId="{BC4FA8A7-72EC-4EC6-A11C-5A57C01498F6}"/>
          </ac:spMkLst>
        </pc:spChg>
        <pc:spChg chg="add mod ord">
          <ac:chgData name="Klára Stuchlá" userId="cf246a7ae5d9b6e0" providerId="LiveId" clId="{EE940C08-5341-4292-BE7E-495C95068276}" dt="2021-03-30T06:26:03.983" v="398" actId="1076"/>
          <ac:spMkLst>
            <pc:docMk/>
            <pc:sldMk cId="2765230989" sldId="256"/>
            <ac:spMk id="14" creationId="{FB0F0CD7-D655-45D7-BF77-EF73282336FF}"/>
          </ac:spMkLst>
        </pc:spChg>
        <pc:spChg chg="add mod ord">
          <ac:chgData name="Klára Stuchlá" userId="cf246a7ae5d9b6e0" providerId="LiveId" clId="{EE940C08-5341-4292-BE7E-495C95068276}" dt="2021-03-30T06:23:30.163" v="378" actId="166"/>
          <ac:spMkLst>
            <pc:docMk/>
            <pc:sldMk cId="2765230989" sldId="256"/>
            <ac:spMk id="15" creationId="{CD25A346-9DE1-4745-9302-7EF05502567E}"/>
          </ac:spMkLst>
        </pc:spChg>
        <pc:spChg chg="add mod ord">
          <ac:chgData name="Klára Stuchlá" userId="cf246a7ae5d9b6e0" providerId="LiveId" clId="{EE940C08-5341-4292-BE7E-495C95068276}" dt="2021-03-30T06:25:59.463" v="397" actId="1076"/>
          <ac:spMkLst>
            <pc:docMk/>
            <pc:sldMk cId="2765230989" sldId="256"/>
            <ac:spMk id="16" creationId="{B63DA675-EC0E-4E3A-9611-0CC53FCC10C2}"/>
          </ac:spMkLst>
        </pc:spChg>
        <pc:picChg chg="add mod">
          <ac:chgData name="Klára Stuchlá" userId="cf246a7ae5d9b6e0" providerId="LiveId" clId="{EE940C08-5341-4292-BE7E-495C95068276}" dt="2021-03-30T06:24:11.391" v="388" actId="1076"/>
          <ac:picMkLst>
            <pc:docMk/>
            <pc:sldMk cId="2765230989" sldId="256"/>
            <ac:picMk id="11266" creationId="{F45853A0-9816-411B-AA99-66CC676C80D2}"/>
          </ac:picMkLst>
        </pc:picChg>
      </pc:sldChg>
      <pc:sldChg chg="modSp del mod">
        <pc:chgData name="Klára Stuchlá" userId="cf246a7ae5d9b6e0" providerId="LiveId" clId="{EE940C08-5341-4292-BE7E-495C95068276}" dt="2021-03-30T05:53:39.939" v="37" actId="47"/>
        <pc:sldMkLst>
          <pc:docMk/>
          <pc:sldMk cId="3412345564" sldId="258"/>
        </pc:sldMkLst>
        <pc:spChg chg="mod">
          <ac:chgData name="Klára Stuchlá" userId="cf246a7ae5d9b6e0" providerId="LiveId" clId="{EE940C08-5341-4292-BE7E-495C95068276}" dt="2021-03-30T05:53:13.485" v="27" actId="20577"/>
          <ac:spMkLst>
            <pc:docMk/>
            <pc:sldMk cId="3412345564" sldId="258"/>
            <ac:spMk id="2" creationId="{7ECFC282-9735-4548-B1BA-51F980191F76}"/>
          </ac:spMkLst>
        </pc:spChg>
        <pc:spChg chg="mod">
          <ac:chgData name="Klára Stuchlá" userId="cf246a7ae5d9b6e0" providerId="LiveId" clId="{EE940C08-5341-4292-BE7E-495C95068276}" dt="2021-03-30T05:53:11.667" v="23" actId="20577"/>
          <ac:spMkLst>
            <pc:docMk/>
            <pc:sldMk cId="3412345564" sldId="258"/>
            <ac:spMk id="3" creationId="{685CDCAC-061E-4E13-985E-EFB76A367B54}"/>
          </ac:spMkLst>
        </pc:spChg>
      </pc:sldChg>
      <pc:sldChg chg="addSp delSp modSp mod setBg setClrOvrMap">
        <pc:chgData name="Klára Stuchlá" userId="cf246a7ae5d9b6e0" providerId="LiveId" clId="{EE940C08-5341-4292-BE7E-495C95068276}" dt="2021-04-07T06:23:40.511" v="775" actId="21"/>
        <pc:sldMkLst>
          <pc:docMk/>
          <pc:sldMk cId="359722647" sldId="259"/>
        </pc:sldMkLst>
        <pc:spChg chg="mod ord">
          <ac:chgData name="Klára Stuchlá" userId="cf246a7ae5d9b6e0" providerId="LiveId" clId="{EE940C08-5341-4292-BE7E-495C95068276}" dt="2021-04-07T06:23:24.445" v="772" actId="26606"/>
          <ac:spMkLst>
            <pc:docMk/>
            <pc:sldMk cId="359722647" sldId="259"/>
            <ac:spMk id="2" creationId="{83D015A3-3928-47DC-A658-6E06275A694C}"/>
          </ac:spMkLst>
        </pc:spChg>
        <pc:spChg chg="add del mod">
          <ac:chgData name="Klára Stuchlá" userId="cf246a7ae5d9b6e0" providerId="LiveId" clId="{EE940C08-5341-4292-BE7E-495C95068276}" dt="2021-03-30T05:54:38.396" v="48"/>
          <ac:spMkLst>
            <pc:docMk/>
            <pc:sldMk cId="359722647" sldId="259"/>
            <ac:spMk id="4" creationId="{6B38C7D2-42DA-4E3A-85FF-FE5A19256E8B}"/>
          </ac:spMkLst>
        </pc:spChg>
        <pc:spChg chg="add del">
          <ac:chgData name="Klára Stuchlá" userId="cf246a7ae5d9b6e0" providerId="LiveId" clId="{EE940C08-5341-4292-BE7E-495C95068276}" dt="2021-04-01T17:12:58.902" v="577" actId="26606"/>
          <ac:spMkLst>
            <pc:docMk/>
            <pc:sldMk cId="359722647" sldId="259"/>
            <ac:spMk id="72" creationId="{0C45045A-6083-4B3E-956A-67582337527D}"/>
          </ac:spMkLst>
        </pc:spChg>
        <pc:spChg chg="add del">
          <ac:chgData name="Klára Stuchlá" userId="cf246a7ae5d9b6e0" providerId="LiveId" clId="{EE940C08-5341-4292-BE7E-495C95068276}" dt="2021-04-01T17:12:58.902" v="577" actId="26606"/>
          <ac:spMkLst>
            <pc:docMk/>
            <pc:sldMk cId="359722647" sldId="259"/>
            <ac:spMk id="74" creationId="{42875DDC-0225-45F8-B745-78688F2D1ADC}"/>
          </ac:spMkLst>
        </pc:spChg>
        <pc:spChg chg="add del">
          <ac:chgData name="Klára Stuchlá" userId="cf246a7ae5d9b6e0" providerId="LiveId" clId="{EE940C08-5341-4292-BE7E-495C95068276}" dt="2021-04-01T17:12:58.902" v="577" actId="26606"/>
          <ac:spMkLst>
            <pc:docMk/>
            <pc:sldMk cId="359722647" sldId="259"/>
            <ac:spMk id="76" creationId="{12617755-D451-4BAF-9B55-518297BFF42D}"/>
          </ac:spMkLst>
        </pc:spChg>
        <pc:spChg chg="add del">
          <ac:chgData name="Klára Stuchlá" userId="cf246a7ae5d9b6e0" providerId="LiveId" clId="{EE940C08-5341-4292-BE7E-495C95068276}" dt="2021-04-01T17:13:07.078" v="579" actId="26606"/>
          <ac:spMkLst>
            <pc:docMk/>
            <pc:sldMk cId="359722647" sldId="259"/>
            <ac:spMk id="78" creationId="{561B2B49-7142-4CA8-A929-4671548E6A5A}"/>
          </ac:spMkLst>
        </pc:spChg>
        <pc:spChg chg="add del">
          <ac:chgData name="Klára Stuchlá" userId="cf246a7ae5d9b6e0" providerId="LiveId" clId="{EE940C08-5341-4292-BE7E-495C95068276}" dt="2021-04-07T06:23:24.426" v="771" actId="26606"/>
          <ac:spMkLst>
            <pc:docMk/>
            <pc:sldMk cId="359722647" sldId="259"/>
            <ac:spMk id="81" creationId="{09C509D2-0C1A-47B8-89C1-D3AB17D45256}"/>
          </ac:spMkLst>
        </pc:spChg>
        <pc:spChg chg="add">
          <ac:chgData name="Klára Stuchlá" userId="cf246a7ae5d9b6e0" providerId="LiveId" clId="{EE940C08-5341-4292-BE7E-495C95068276}" dt="2021-04-07T06:23:24.445" v="772" actId="26606"/>
          <ac:spMkLst>
            <pc:docMk/>
            <pc:sldMk cId="359722647" sldId="259"/>
            <ac:spMk id="83" creationId="{8161EA6B-09CA-445B-AB0D-8DF76FA92DEF}"/>
          </ac:spMkLst>
        </pc:spChg>
        <pc:spChg chg="add">
          <ac:chgData name="Klára Stuchlá" userId="cf246a7ae5d9b6e0" providerId="LiveId" clId="{EE940C08-5341-4292-BE7E-495C95068276}" dt="2021-04-07T06:23:24.445" v="772" actId="26606"/>
          <ac:spMkLst>
            <pc:docMk/>
            <pc:sldMk cId="359722647" sldId="259"/>
            <ac:spMk id="99" creationId="{B8114C98-A349-4111-A123-E8EAB86ABE30}"/>
          </ac:spMkLst>
        </pc:spChg>
        <pc:spChg chg="add">
          <ac:chgData name="Klára Stuchlá" userId="cf246a7ae5d9b6e0" providerId="LiveId" clId="{EE940C08-5341-4292-BE7E-495C95068276}" dt="2021-04-07T06:23:24.445" v="772" actId="26606"/>
          <ac:spMkLst>
            <pc:docMk/>
            <pc:sldMk cId="359722647" sldId="259"/>
            <ac:spMk id="107" creationId="{E2D3D3F2-ABBB-4453-B1C5-1BEBF7E4DD56}"/>
          </ac:spMkLst>
        </pc:spChg>
        <pc:spChg chg="add del">
          <ac:chgData name="Klára Stuchlá" userId="cf246a7ae5d9b6e0" providerId="LiveId" clId="{EE940C08-5341-4292-BE7E-495C95068276}" dt="2021-04-01T17:13:07.078" v="579" actId="26606"/>
          <ac:spMkLst>
            <pc:docMk/>
            <pc:sldMk cId="359722647" sldId="259"/>
            <ac:spMk id="4100" creationId="{2EEE8F11-3582-44B7-9869-F2D26D7DD9D4}"/>
          </ac:spMkLst>
        </pc:spChg>
        <pc:spChg chg="add del">
          <ac:chgData name="Klára Stuchlá" userId="cf246a7ae5d9b6e0" providerId="LiveId" clId="{EE940C08-5341-4292-BE7E-495C95068276}" dt="2021-04-01T17:13:07.078" v="579" actId="26606"/>
          <ac:spMkLst>
            <pc:docMk/>
            <pc:sldMk cId="359722647" sldId="259"/>
            <ac:spMk id="4101" creationId="{2141F1CC-6A53-4BCF-9127-AABB52E2497E}"/>
          </ac:spMkLst>
        </pc:spChg>
        <pc:spChg chg="add del">
          <ac:chgData name="Klára Stuchlá" userId="cf246a7ae5d9b6e0" providerId="LiveId" clId="{EE940C08-5341-4292-BE7E-495C95068276}" dt="2021-04-01T17:13:07.078" v="579" actId="26606"/>
          <ac:spMkLst>
            <pc:docMk/>
            <pc:sldMk cId="359722647" sldId="259"/>
            <ac:spMk id="4102" creationId="{A4EE807B-0412-4F17-B02D-185C554BFA59}"/>
          </ac:spMkLst>
        </pc:spChg>
        <pc:spChg chg="add del">
          <ac:chgData name="Klára Stuchlá" userId="cf246a7ae5d9b6e0" providerId="LiveId" clId="{EE940C08-5341-4292-BE7E-495C95068276}" dt="2021-04-07T06:23:24.445" v="772" actId="26606"/>
          <ac:spMkLst>
            <pc:docMk/>
            <pc:sldMk cId="359722647" sldId="259"/>
            <ac:spMk id="4104" creationId="{7383B190-6BFB-422F-B667-06B7B25F096A}"/>
          </ac:spMkLst>
        </pc:spChg>
        <pc:spChg chg="add del">
          <ac:chgData name="Klára Stuchlá" userId="cf246a7ae5d9b6e0" providerId="LiveId" clId="{EE940C08-5341-4292-BE7E-495C95068276}" dt="2021-04-07T06:23:24.426" v="771" actId="26606"/>
          <ac:spMkLst>
            <pc:docMk/>
            <pc:sldMk cId="359722647" sldId="259"/>
            <ac:spMk id="4109" creationId="{93061DCB-65FD-45BE-BAE2-C5B0D38C6B11}"/>
          </ac:spMkLst>
        </pc:spChg>
        <pc:spChg chg="add">
          <ac:chgData name="Klára Stuchlá" userId="cf246a7ae5d9b6e0" providerId="LiveId" clId="{EE940C08-5341-4292-BE7E-495C95068276}" dt="2021-04-07T06:23:24.445" v="772" actId="26606"/>
          <ac:spMkLst>
            <pc:docMk/>
            <pc:sldMk cId="359722647" sldId="259"/>
            <ac:spMk id="4111" creationId="{D7A453D2-15D8-4403-815F-291FA16340D9}"/>
          </ac:spMkLst>
        </pc:spChg>
        <pc:spChg chg="add del mod">
          <ac:chgData name="Klára Stuchlá" userId="cf246a7ae5d9b6e0" providerId="LiveId" clId="{EE940C08-5341-4292-BE7E-495C95068276}" dt="2021-04-07T06:23:40.511" v="775" actId="21"/>
          <ac:spMkLst>
            <pc:docMk/>
            <pc:sldMk cId="359722647" sldId="259"/>
            <ac:spMk id="4112" creationId="{6834864D-2662-4730-AE30-B867ED2CFCCA}"/>
          </ac:spMkLst>
        </pc:spChg>
        <pc:grpChg chg="add">
          <ac:chgData name="Klára Stuchlá" userId="cf246a7ae5d9b6e0" providerId="LiveId" clId="{EE940C08-5341-4292-BE7E-495C95068276}" dt="2021-04-07T06:23:24.445" v="772" actId="26606"/>
          <ac:grpSpMkLst>
            <pc:docMk/>
            <pc:sldMk cId="359722647" sldId="259"/>
            <ac:grpSpMk id="85" creationId="{2B35F886-1102-4486-830A-34F41439CE8D}"/>
          </ac:grpSpMkLst>
        </pc:grpChg>
        <pc:grpChg chg="add">
          <ac:chgData name="Klára Stuchlá" userId="cf246a7ae5d9b6e0" providerId="LiveId" clId="{EE940C08-5341-4292-BE7E-495C95068276}" dt="2021-04-07T06:23:24.445" v="772" actId="26606"/>
          <ac:grpSpMkLst>
            <pc:docMk/>
            <pc:sldMk cId="359722647" sldId="259"/>
            <ac:grpSpMk id="93" creationId="{975C268C-D419-4123-9FAD-0E2B7F9EE795}"/>
          </ac:grpSpMkLst>
        </pc:grpChg>
        <pc:grpChg chg="add">
          <ac:chgData name="Klára Stuchlá" userId="cf246a7ae5d9b6e0" providerId="LiveId" clId="{EE940C08-5341-4292-BE7E-495C95068276}" dt="2021-04-07T06:23:24.445" v="772" actId="26606"/>
          <ac:grpSpMkLst>
            <pc:docMk/>
            <pc:sldMk cId="359722647" sldId="259"/>
            <ac:grpSpMk id="101" creationId="{670FB431-AE18-414D-92F4-1D12D1991152}"/>
          </ac:grpSpMkLst>
        </pc:grpChg>
        <pc:grpChg chg="add">
          <ac:chgData name="Klára Stuchlá" userId="cf246a7ae5d9b6e0" providerId="LiveId" clId="{EE940C08-5341-4292-BE7E-495C95068276}" dt="2021-04-07T06:23:24.445" v="772" actId="26606"/>
          <ac:grpSpMkLst>
            <pc:docMk/>
            <pc:sldMk cId="359722647" sldId="259"/>
            <ac:grpSpMk id="109" creationId="{8214E4A5-A0D2-42C4-8D14-D2A7E495F041}"/>
          </ac:grpSpMkLst>
        </pc:grpChg>
        <pc:picChg chg="add mod">
          <ac:chgData name="Klára Stuchlá" userId="cf246a7ae5d9b6e0" providerId="LiveId" clId="{EE940C08-5341-4292-BE7E-495C95068276}" dt="2021-04-07T06:23:24.445" v="772" actId="26606"/>
          <ac:picMkLst>
            <pc:docMk/>
            <pc:sldMk cId="359722647" sldId="259"/>
            <ac:picMk id="3" creationId="{1EAED3DE-F7C7-432D-BFE5-282E7D76B72D}"/>
          </ac:picMkLst>
        </pc:picChg>
        <pc:picChg chg="del">
          <ac:chgData name="Klára Stuchlá" userId="cf246a7ae5d9b6e0" providerId="LiveId" clId="{EE940C08-5341-4292-BE7E-495C95068276}" dt="2021-03-30T05:53:04.559" v="0" actId="478"/>
          <ac:picMkLst>
            <pc:docMk/>
            <pc:sldMk cId="359722647" sldId="259"/>
            <ac:picMk id="5" creationId="{4F43961D-A738-4420-93C9-A2289654CCCD}"/>
          </ac:picMkLst>
        </pc:picChg>
        <pc:picChg chg="add mod ord">
          <ac:chgData name="Klára Stuchlá" userId="cf246a7ae5d9b6e0" providerId="LiveId" clId="{EE940C08-5341-4292-BE7E-495C95068276}" dt="2021-04-07T06:23:24.445" v="772" actId="26606"/>
          <ac:picMkLst>
            <pc:docMk/>
            <pc:sldMk cId="359722647" sldId="259"/>
            <ac:picMk id="2050" creationId="{57F63E7B-4BED-4110-BC66-A9FACD46C4A4}"/>
          </ac:picMkLst>
        </pc:picChg>
        <pc:picChg chg="add mod ord">
          <ac:chgData name="Klára Stuchlá" userId="cf246a7ae5d9b6e0" providerId="LiveId" clId="{EE940C08-5341-4292-BE7E-495C95068276}" dt="2021-04-07T06:23:24.445" v="772" actId="26606"/>
          <ac:picMkLst>
            <pc:docMk/>
            <pc:sldMk cId="359722647" sldId="259"/>
            <ac:picMk id="4098" creationId="{EF484CEC-307C-4DC0-8AFD-5174AD974445}"/>
          </ac:picMkLst>
        </pc:picChg>
        <pc:cxnChg chg="add del">
          <ac:chgData name="Klára Stuchlá" userId="cf246a7ae5d9b6e0" providerId="LiveId" clId="{EE940C08-5341-4292-BE7E-495C95068276}" dt="2021-04-07T06:23:24.445" v="772" actId="26606"/>
          <ac:cxnSpMkLst>
            <pc:docMk/>
            <pc:sldMk cId="359722647" sldId="259"/>
            <ac:cxnSpMk id="4105" creationId="{ED28E597-4AF8-4D69-A9AB-A1EDC6156B04}"/>
          </ac:cxnSpMkLst>
        </pc:cxnChg>
      </pc:sldChg>
      <pc:sldChg chg="del ord">
        <pc:chgData name="Klára Stuchlá" userId="cf246a7ae5d9b6e0" providerId="LiveId" clId="{EE940C08-5341-4292-BE7E-495C95068276}" dt="2021-04-06T15:40:40.492" v="664" actId="2696"/>
        <pc:sldMkLst>
          <pc:docMk/>
          <pc:sldMk cId="3663905515" sldId="260"/>
        </pc:sldMkLst>
      </pc:sldChg>
      <pc:sldChg chg="addSp delSp modSp new mod setBg">
        <pc:chgData name="Klára Stuchlá" userId="cf246a7ae5d9b6e0" providerId="LiveId" clId="{EE940C08-5341-4292-BE7E-495C95068276}" dt="2021-04-13T17:12:43.719" v="792" actId="14100"/>
        <pc:sldMkLst>
          <pc:docMk/>
          <pc:sldMk cId="4071168479" sldId="261"/>
        </pc:sldMkLst>
        <pc:spChg chg="mod ord">
          <ac:chgData name="Klára Stuchlá" userId="cf246a7ae5d9b6e0" providerId="LiveId" clId="{EE940C08-5341-4292-BE7E-495C95068276}" dt="2021-04-13T17:12:32.496" v="790" actId="26606"/>
          <ac:spMkLst>
            <pc:docMk/>
            <pc:sldMk cId="4071168479" sldId="261"/>
            <ac:spMk id="2" creationId="{DF4D6D97-F123-407C-A5B2-983CEE5F38E9}"/>
          </ac:spMkLst>
        </pc:spChg>
        <pc:spChg chg="del">
          <ac:chgData name="Klára Stuchlá" userId="cf246a7ae5d9b6e0" providerId="LiveId" clId="{EE940C08-5341-4292-BE7E-495C95068276}" dt="2021-03-30T05:54:02.449" v="45"/>
          <ac:spMkLst>
            <pc:docMk/>
            <pc:sldMk cId="4071168479" sldId="261"/>
            <ac:spMk id="3" creationId="{8D34F397-8279-4B4B-9163-3F3DF5E16D49}"/>
          </ac:spMkLst>
        </pc:spChg>
        <pc:spChg chg="add del">
          <ac:chgData name="Klára Stuchlá" userId="cf246a7ae5d9b6e0" providerId="LiveId" clId="{EE940C08-5341-4292-BE7E-495C95068276}" dt="2021-04-13T17:11:46.922" v="783" actId="26606"/>
          <ac:spMkLst>
            <pc:docMk/>
            <pc:sldMk cId="4071168479" sldId="261"/>
            <ac:spMk id="71" creationId="{99ED5833-B85B-4103-8A3B-CAB0308E6C15}"/>
          </ac:spMkLst>
        </pc:spChg>
        <pc:spChg chg="add">
          <ac:chgData name="Klára Stuchlá" userId="cf246a7ae5d9b6e0" providerId="LiveId" clId="{EE940C08-5341-4292-BE7E-495C95068276}" dt="2021-04-13T17:12:32.496" v="790" actId="26606"/>
          <ac:spMkLst>
            <pc:docMk/>
            <pc:sldMk cId="4071168479" sldId="261"/>
            <ac:spMk id="73" creationId="{7315379B-1645-4C87-AB3C-69DEF1ECDC94}"/>
          </ac:spMkLst>
        </pc:spChg>
        <pc:spChg chg="add">
          <ac:chgData name="Klára Stuchlá" userId="cf246a7ae5d9b6e0" providerId="LiveId" clId="{EE940C08-5341-4292-BE7E-495C95068276}" dt="2021-04-13T17:12:32.496" v="790" actId="26606"/>
          <ac:spMkLst>
            <pc:docMk/>
            <pc:sldMk cId="4071168479" sldId="261"/>
            <ac:spMk id="75" creationId="{4FE70E86-779D-4922-A020-0B3E5C05AA42}"/>
          </ac:spMkLst>
        </pc:spChg>
        <pc:spChg chg="add del">
          <ac:chgData name="Klára Stuchlá" userId="cf246a7ae5d9b6e0" providerId="LiveId" clId="{EE940C08-5341-4292-BE7E-495C95068276}" dt="2021-04-13T17:12:32.496" v="790" actId="26606"/>
          <ac:spMkLst>
            <pc:docMk/>
            <pc:sldMk cId="4071168479" sldId="261"/>
            <ac:spMk id="1028" creationId="{73DE2CFE-42F2-48F0-8706-5264E012B10C}"/>
          </ac:spMkLst>
        </pc:spChg>
        <pc:grpChg chg="add">
          <ac:chgData name="Klára Stuchlá" userId="cf246a7ae5d9b6e0" providerId="LiveId" clId="{EE940C08-5341-4292-BE7E-495C95068276}" dt="2021-04-13T17:12:32.496" v="790" actId="26606"/>
          <ac:grpSpMkLst>
            <pc:docMk/>
            <pc:sldMk cId="4071168479" sldId="261"/>
            <ac:grpSpMk id="77" creationId="{81F55513-2668-477C-9962-1B9F5E31F120}"/>
          </ac:grpSpMkLst>
        </pc:grpChg>
        <pc:picChg chg="add mod">
          <ac:chgData name="Klára Stuchlá" userId="cf246a7ae5d9b6e0" providerId="LiveId" clId="{EE940C08-5341-4292-BE7E-495C95068276}" dt="2021-04-13T17:12:43.719" v="792" actId="14100"/>
          <ac:picMkLst>
            <pc:docMk/>
            <pc:sldMk cId="4071168479" sldId="261"/>
            <ac:picMk id="4" creationId="{865B1372-1DAD-4D89-9773-A2119573A9A4}"/>
          </ac:picMkLst>
        </pc:picChg>
        <pc:picChg chg="add mod ord">
          <ac:chgData name="Klára Stuchlá" userId="cf246a7ae5d9b6e0" providerId="LiveId" clId="{EE940C08-5341-4292-BE7E-495C95068276}" dt="2021-04-13T17:12:32.496" v="790" actId="26606"/>
          <ac:picMkLst>
            <pc:docMk/>
            <pc:sldMk cId="4071168479" sldId="261"/>
            <ac:picMk id="1026" creationId="{B8BEAFA9-7219-46D5-991F-C37ACE9DFC56}"/>
          </ac:picMkLst>
        </pc:picChg>
      </pc:sldChg>
      <pc:sldChg chg="addSp delSp modSp new mod setBg setClrOvrMap">
        <pc:chgData name="Klára Stuchlá" userId="cf246a7ae5d9b6e0" providerId="LiveId" clId="{EE940C08-5341-4292-BE7E-495C95068276}" dt="2021-04-07T06:10:35.382" v="710" actId="20577"/>
        <pc:sldMkLst>
          <pc:docMk/>
          <pc:sldMk cId="3329329039" sldId="262"/>
        </pc:sldMkLst>
        <pc:spChg chg="mod">
          <ac:chgData name="Klára Stuchlá" userId="cf246a7ae5d9b6e0" providerId="LiveId" clId="{EE940C08-5341-4292-BE7E-495C95068276}" dt="2021-04-07T06:10:35.382" v="710" actId="20577"/>
          <ac:spMkLst>
            <pc:docMk/>
            <pc:sldMk cId="3329329039" sldId="262"/>
            <ac:spMk id="2" creationId="{236407F3-0E77-4FAD-8CF8-DEC370767AE5}"/>
          </ac:spMkLst>
        </pc:spChg>
        <pc:spChg chg="del">
          <ac:chgData name="Klára Stuchlá" userId="cf246a7ae5d9b6e0" providerId="LiveId" clId="{EE940C08-5341-4292-BE7E-495C95068276}" dt="2021-03-30T05:55:40.283" v="53"/>
          <ac:spMkLst>
            <pc:docMk/>
            <pc:sldMk cId="3329329039" sldId="262"/>
            <ac:spMk id="3" creationId="{31C52C3B-BAE8-4D8E-8298-97204430FEC6}"/>
          </ac:spMkLst>
        </pc:spChg>
        <pc:spChg chg="add">
          <ac:chgData name="Klára Stuchlá" userId="cf246a7ae5d9b6e0" providerId="LiveId" clId="{EE940C08-5341-4292-BE7E-495C95068276}" dt="2021-04-01T17:11:07.712" v="569" actId="26606"/>
          <ac:spMkLst>
            <pc:docMk/>
            <pc:sldMk cId="3329329039" sldId="262"/>
            <ac:spMk id="73" creationId="{B5809B1F-0726-44C0-B0A1-7FCE2A129E20}"/>
          </ac:spMkLst>
        </pc:spChg>
        <pc:spChg chg="add">
          <ac:chgData name="Klára Stuchlá" userId="cf246a7ae5d9b6e0" providerId="LiveId" clId="{EE940C08-5341-4292-BE7E-495C95068276}" dt="2021-04-01T17:11:07.712" v="569" actId="26606"/>
          <ac:spMkLst>
            <pc:docMk/>
            <pc:sldMk cId="3329329039" sldId="262"/>
            <ac:spMk id="75" creationId="{26EE9A0B-C601-4E3F-8541-29CA20DE1186}"/>
          </ac:spMkLst>
        </pc:spChg>
        <pc:spChg chg="add del mod">
          <ac:chgData name="Klára Stuchlá" userId="cf246a7ae5d9b6e0" providerId="LiveId" clId="{EE940C08-5341-4292-BE7E-495C95068276}" dt="2021-04-01T17:11:39.284" v="573" actId="21"/>
          <ac:spMkLst>
            <pc:docMk/>
            <pc:sldMk cId="3329329039" sldId="262"/>
            <ac:spMk id="3078" creationId="{BA866297-535C-4A41-845B-F13451ABF6E0}"/>
          </ac:spMkLst>
        </pc:spChg>
        <pc:picChg chg="add mod">
          <ac:chgData name="Klára Stuchlá" userId="cf246a7ae5d9b6e0" providerId="LiveId" clId="{EE940C08-5341-4292-BE7E-495C95068276}" dt="2021-04-01T17:11:07.712" v="569" actId="26606"/>
          <ac:picMkLst>
            <pc:docMk/>
            <pc:sldMk cId="3329329039" sldId="262"/>
            <ac:picMk id="4" creationId="{5F844EF1-8318-4E52-9549-C662D3A8C380}"/>
          </ac:picMkLst>
        </pc:picChg>
        <pc:picChg chg="add mod ord">
          <ac:chgData name="Klára Stuchlá" userId="cf246a7ae5d9b6e0" providerId="LiveId" clId="{EE940C08-5341-4292-BE7E-495C95068276}" dt="2021-04-01T17:11:07.712" v="569" actId="26606"/>
          <ac:picMkLst>
            <pc:docMk/>
            <pc:sldMk cId="3329329039" sldId="262"/>
            <ac:picMk id="3074" creationId="{B34F5490-7586-4035-A315-ED8DC2031EEC}"/>
          </ac:picMkLst>
        </pc:picChg>
      </pc:sldChg>
      <pc:sldChg chg="addSp delSp modSp add mod setBg setClrOvrMap">
        <pc:chgData name="Klára Stuchlá" userId="cf246a7ae5d9b6e0" providerId="LiveId" clId="{EE940C08-5341-4292-BE7E-495C95068276}" dt="2021-04-07T06:10:42.960" v="718" actId="20577"/>
        <pc:sldMkLst>
          <pc:docMk/>
          <pc:sldMk cId="2003667204" sldId="263"/>
        </pc:sldMkLst>
        <pc:spChg chg="mod">
          <ac:chgData name="Klára Stuchlá" userId="cf246a7ae5d9b6e0" providerId="LiveId" clId="{EE940C08-5341-4292-BE7E-495C95068276}" dt="2021-04-07T06:10:42.960" v="718" actId="20577"/>
          <ac:spMkLst>
            <pc:docMk/>
            <pc:sldMk cId="2003667204" sldId="263"/>
            <ac:spMk id="2" creationId="{236407F3-0E77-4FAD-8CF8-DEC370767AE5}"/>
          </ac:spMkLst>
        </pc:spChg>
        <pc:spChg chg="del">
          <ac:chgData name="Klára Stuchlá" userId="cf246a7ae5d9b6e0" providerId="LiveId" clId="{EE940C08-5341-4292-BE7E-495C95068276}" dt="2021-03-30T05:56:34.162" v="64"/>
          <ac:spMkLst>
            <pc:docMk/>
            <pc:sldMk cId="2003667204" sldId="263"/>
            <ac:spMk id="3" creationId="{31C52C3B-BAE8-4D8E-8298-97204430FEC6}"/>
          </ac:spMkLst>
        </pc:spChg>
        <pc:spChg chg="add mod">
          <ac:chgData name="Klára Stuchlá" userId="cf246a7ae5d9b6e0" providerId="LiveId" clId="{EE940C08-5341-4292-BE7E-495C95068276}" dt="2021-04-01T17:10:27.189" v="568" actId="26606"/>
          <ac:spMkLst>
            <pc:docMk/>
            <pc:sldMk cId="2003667204" sldId="263"/>
            <ac:spMk id="5" creationId="{CD37F254-69D3-40E6-B6AA-9F30CE056357}"/>
          </ac:spMkLst>
        </pc:spChg>
        <pc:spChg chg="add">
          <ac:chgData name="Klára Stuchlá" userId="cf246a7ae5d9b6e0" providerId="LiveId" clId="{EE940C08-5341-4292-BE7E-495C95068276}" dt="2021-04-01T17:10:27.189" v="568" actId="26606"/>
          <ac:spMkLst>
            <pc:docMk/>
            <pc:sldMk cId="2003667204" sldId="263"/>
            <ac:spMk id="72" creationId="{A86541C6-61B1-4DAA-B57A-EAF3F24F0491}"/>
          </ac:spMkLst>
        </pc:spChg>
        <pc:spChg chg="add">
          <ac:chgData name="Klára Stuchlá" userId="cf246a7ae5d9b6e0" providerId="LiveId" clId="{EE940C08-5341-4292-BE7E-495C95068276}" dt="2021-04-01T17:10:27.189" v="568" actId="26606"/>
          <ac:spMkLst>
            <pc:docMk/>
            <pc:sldMk cId="2003667204" sldId="263"/>
            <ac:spMk id="74" creationId="{71750011-2006-46BB-AFDE-C6E461752333}"/>
          </ac:spMkLst>
        </pc:spChg>
        <pc:picChg chg="add mod">
          <ac:chgData name="Klára Stuchlá" userId="cf246a7ae5d9b6e0" providerId="LiveId" clId="{EE940C08-5341-4292-BE7E-495C95068276}" dt="2021-04-01T17:10:27.189" v="568" actId="26606"/>
          <ac:picMkLst>
            <pc:docMk/>
            <pc:sldMk cId="2003667204" sldId="263"/>
            <ac:picMk id="1026" creationId="{112B3EC2-BE2D-4AB7-AF5B-3E124224E3E0}"/>
          </ac:picMkLst>
        </pc:picChg>
        <pc:picChg chg="add mod ord">
          <ac:chgData name="Klára Stuchlá" userId="cf246a7ae5d9b6e0" providerId="LiveId" clId="{EE940C08-5341-4292-BE7E-495C95068276}" dt="2021-04-01T17:10:27.189" v="568" actId="26606"/>
          <ac:picMkLst>
            <pc:docMk/>
            <pc:sldMk cId="2003667204" sldId="263"/>
            <ac:picMk id="4098" creationId="{7018C073-293D-4B64-BC24-4D1A429476A7}"/>
          </ac:picMkLst>
        </pc:picChg>
      </pc:sldChg>
      <pc:sldChg chg="addSp delSp modSp new mod setBg setClrOvrMap">
        <pc:chgData name="Klára Stuchlá" userId="cf246a7ae5d9b6e0" providerId="LiveId" clId="{EE940C08-5341-4292-BE7E-495C95068276}" dt="2021-04-07T06:10:53.816" v="725" actId="20577"/>
        <pc:sldMkLst>
          <pc:docMk/>
          <pc:sldMk cId="3895978206" sldId="264"/>
        </pc:sldMkLst>
        <pc:spChg chg="mod">
          <ac:chgData name="Klára Stuchlá" userId="cf246a7ae5d9b6e0" providerId="LiveId" clId="{EE940C08-5341-4292-BE7E-495C95068276}" dt="2021-04-07T06:10:53.816" v="725" actId="20577"/>
          <ac:spMkLst>
            <pc:docMk/>
            <pc:sldMk cId="3895978206" sldId="264"/>
            <ac:spMk id="2" creationId="{67A64CD2-2ECC-4E15-AEB8-91F2B2AF9CED}"/>
          </ac:spMkLst>
        </pc:spChg>
        <pc:spChg chg="del">
          <ac:chgData name="Klára Stuchlá" userId="cf246a7ae5d9b6e0" providerId="LiveId" clId="{EE940C08-5341-4292-BE7E-495C95068276}" dt="2021-03-30T05:57:54.438" v="81"/>
          <ac:spMkLst>
            <pc:docMk/>
            <pc:sldMk cId="3895978206" sldId="264"/>
            <ac:spMk id="3" creationId="{E66AA8F0-F290-44BE-B03F-D8BCAAFF2EBF}"/>
          </ac:spMkLst>
        </pc:spChg>
        <pc:spChg chg="add del mod">
          <ac:chgData name="Klára Stuchlá" userId="cf246a7ae5d9b6e0" providerId="LiveId" clId="{EE940C08-5341-4292-BE7E-495C95068276}" dt="2021-04-01T17:09:33.321" v="565" actId="21"/>
          <ac:spMkLst>
            <pc:docMk/>
            <pc:sldMk cId="3895978206" sldId="264"/>
            <ac:spMk id="5" creationId="{D004B143-93C0-49F0-9C30-BD01BD577EEB}"/>
          </ac:spMkLst>
        </pc:spChg>
        <pc:spChg chg="add">
          <ac:chgData name="Klára Stuchlá" userId="cf246a7ae5d9b6e0" providerId="LiveId" clId="{EE940C08-5341-4292-BE7E-495C95068276}" dt="2021-04-01T17:09:14.905" v="561" actId="26606"/>
          <ac:spMkLst>
            <pc:docMk/>
            <pc:sldMk cId="3895978206" sldId="264"/>
            <ac:spMk id="73" creationId="{2EEE8F11-3582-44B7-9869-F2D26D7DD9D4}"/>
          </ac:spMkLst>
        </pc:spChg>
        <pc:spChg chg="add">
          <ac:chgData name="Klára Stuchlá" userId="cf246a7ae5d9b6e0" providerId="LiveId" clId="{EE940C08-5341-4292-BE7E-495C95068276}" dt="2021-04-01T17:09:14.905" v="561" actId="26606"/>
          <ac:spMkLst>
            <pc:docMk/>
            <pc:sldMk cId="3895978206" sldId="264"/>
            <ac:spMk id="75" creationId="{2141F1CC-6A53-4BCF-9127-AABB52E2497E}"/>
          </ac:spMkLst>
        </pc:spChg>
        <pc:spChg chg="add">
          <ac:chgData name="Klára Stuchlá" userId="cf246a7ae5d9b6e0" providerId="LiveId" clId="{EE940C08-5341-4292-BE7E-495C95068276}" dt="2021-04-01T17:09:14.905" v="561" actId="26606"/>
          <ac:spMkLst>
            <pc:docMk/>
            <pc:sldMk cId="3895978206" sldId="264"/>
            <ac:spMk id="77" creationId="{561B2B49-7142-4CA8-A929-4671548E6A5A}"/>
          </ac:spMkLst>
        </pc:spChg>
        <pc:picChg chg="add mod">
          <ac:chgData name="Klára Stuchlá" userId="cf246a7ae5d9b6e0" providerId="LiveId" clId="{EE940C08-5341-4292-BE7E-495C95068276}" dt="2021-04-01T17:09:14.905" v="561" actId="26606"/>
          <ac:picMkLst>
            <pc:docMk/>
            <pc:sldMk cId="3895978206" sldId="264"/>
            <ac:picMk id="4" creationId="{42BD146E-51D6-4446-A50E-79AA9C6D3BE4}"/>
          </ac:picMkLst>
        </pc:picChg>
        <pc:picChg chg="add mod">
          <ac:chgData name="Klára Stuchlá" userId="cf246a7ae5d9b6e0" providerId="LiveId" clId="{EE940C08-5341-4292-BE7E-495C95068276}" dt="2021-04-01T17:09:14.905" v="561" actId="26606"/>
          <ac:picMkLst>
            <pc:docMk/>
            <pc:sldMk cId="3895978206" sldId="264"/>
            <ac:picMk id="1026" creationId="{52B9EE5E-D1B6-4F6C-9CC9-A15FCB993A82}"/>
          </ac:picMkLst>
        </pc:picChg>
        <pc:picChg chg="add mod ord">
          <ac:chgData name="Klára Stuchlá" userId="cf246a7ae5d9b6e0" providerId="LiveId" clId="{EE940C08-5341-4292-BE7E-495C95068276}" dt="2021-04-01T17:09:14.905" v="561" actId="26606"/>
          <ac:picMkLst>
            <pc:docMk/>
            <pc:sldMk cId="3895978206" sldId="264"/>
            <ac:picMk id="1028" creationId="{C50B7478-51D3-4B44-8C24-FB95FD76CC46}"/>
          </ac:picMkLst>
        </pc:picChg>
        <pc:picChg chg="add del mod">
          <ac:chgData name="Klára Stuchlá" userId="cf246a7ae5d9b6e0" providerId="LiveId" clId="{EE940C08-5341-4292-BE7E-495C95068276}" dt="2021-04-01T17:08:26.713" v="560" actId="478"/>
          <ac:picMkLst>
            <pc:docMk/>
            <pc:sldMk cId="3895978206" sldId="264"/>
            <ac:picMk id="5122" creationId="{26B00AFF-1478-4309-86B9-3F5D3197F38F}"/>
          </ac:picMkLst>
        </pc:picChg>
      </pc:sldChg>
      <pc:sldChg chg="addSp delSp modSp add mod setBg">
        <pc:chgData name="Klára Stuchlá" userId="cf246a7ae5d9b6e0" providerId="LiveId" clId="{EE940C08-5341-4292-BE7E-495C95068276}" dt="2021-04-07T06:11:06.431" v="735" actId="20577"/>
        <pc:sldMkLst>
          <pc:docMk/>
          <pc:sldMk cId="1018739351" sldId="265"/>
        </pc:sldMkLst>
        <pc:spChg chg="mod">
          <ac:chgData name="Klára Stuchlá" userId="cf246a7ae5d9b6e0" providerId="LiveId" clId="{EE940C08-5341-4292-BE7E-495C95068276}" dt="2021-04-07T06:11:06.431" v="735" actId="20577"/>
          <ac:spMkLst>
            <pc:docMk/>
            <pc:sldMk cId="1018739351" sldId="265"/>
            <ac:spMk id="2" creationId="{67A64CD2-2ECC-4E15-AEB8-91F2B2AF9CED}"/>
          </ac:spMkLst>
        </pc:spChg>
        <pc:spChg chg="del">
          <ac:chgData name="Klára Stuchlá" userId="cf246a7ae5d9b6e0" providerId="LiveId" clId="{EE940C08-5341-4292-BE7E-495C95068276}" dt="2021-03-30T05:58:59.402" v="88"/>
          <ac:spMkLst>
            <pc:docMk/>
            <pc:sldMk cId="1018739351" sldId="265"/>
            <ac:spMk id="3" creationId="{E66AA8F0-F290-44BE-B03F-D8BCAAFF2EBF}"/>
          </ac:spMkLst>
        </pc:spChg>
        <pc:spChg chg="add">
          <ac:chgData name="Klára Stuchlá" userId="cf246a7ae5d9b6e0" providerId="LiveId" clId="{EE940C08-5341-4292-BE7E-495C95068276}" dt="2021-04-05T18:01:31.951" v="646" actId="26606"/>
          <ac:spMkLst>
            <pc:docMk/>
            <pc:sldMk cId="1018739351" sldId="265"/>
            <ac:spMk id="135" creationId="{0700D48D-C9AA-4000-A912-29A4FEA98A9F}"/>
          </ac:spMkLst>
        </pc:spChg>
        <pc:picChg chg="add mod">
          <ac:chgData name="Klára Stuchlá" userId="cf246a7ae5d9b6e0" providerId="LiveId" clId="{EE940C08-5341-4292-BE7E-495C95068276}" dt="2021-04-05T18:01:31.951" v="646" actId="26606"/>
          <ac:picMkLst>
            <pc:docMk/>
            <pc:sldMk cId="1018739351" sldId="265"/>
            <ac:picMk id="1026" creationId="{D18ACBAA-CD82-4A19-9C2F-84B89F58F5BD}"/>
          </ac:picMkLst>
        </pc:picChg>
        <pc:picChg chg="add mod">
          <ac:chgData name="Klára Stuchlá" userId="cf246a7ae5d9b6e0" providerId="LiveId" clId="{EE940C08-5341-4292-BE7E-495C95068276}" dt="2021-04-05T18:01:31.951" v="646" actId="26606"/>
          <ac:picMkLst>
            <pc:docMk/>
            <pc:sldMk cId="1018739351" sldId="265"/>
            <ac:picMk id="6146" creationId="{0C2D953D-F0E0-4B40-B4C2-A209D326ABDE}"/>
          </ac:picMkLst>
        </pc:picChg>
        <pc:cxnChg chg="add">
          <ac:chgData name="Klára Stuchlá" userId="cf246a7ae5d9b6e0" providerId="LiveId" clId="{EE940C08-5341-4292-BE7E-495C95068276}" dt="2021-04-05T18:01:31.951" v="646" actId="26606"/>
          <ac:cxnSpMkLst>
            <pc:docMk/>
            <pc:sldMk cId="1018739351" sldId="265"/>
            <ac:cxnSpMk id="137" creationId="{805E69BC-D844-4AB5-9E35-ED458EE29655}"/>
          </ac:cxnSpMkLst>
        </pc:cxnChg>
        <pc:cxnChg chg="add">
          <ac:chgData name="Klára Stuchlá" userId="cf246a7ae5d9b6e0" providerId="LiveId" clId="{EE940C08-5341-4292-BE7E-495C95068276}" dt="2021-04-05T18:01:31.951" v="646" actId="26606"/>
          <ac:cxnSpMkLst>
            <pc:docMk/>
            <pc:sldMk cId="1018739351" sldId="265"/>
            <ac:cxnSpMk id="139" creationId="{4312C673-8179-457E-AD2A-D1FAE4CC961A}"/>
          </ac:cxnSpMkLst>
        </pc:cxnChg>
      </pc:sldChg>
      <pc:sldChg chg="addSp delSp modSp new mod ord">
        <pc:chgData name="Klára Stuchlá" userId="cf246a7ae5d9b6e0" providerId="LiveId" clId="{EE940C08-5341-4292-BE7E-495C95068276}" dt="2021-04-12T14:54:12.116" v="780" actId="1076"/>
        <pc:sldMkLst>
          <pc:docMk/>
          <pc:sldMk cId="153931566" sldId="266"/>
        </pc:sldMkLst>
        <pc:spChg chg="mod">
          <ac:chgData name="Klára Stuchlá" userId="cf246a7ae5d9b6e0" providerId="LiveId" clId="{EE940C08-5341-4292-BE7E-495C95068276}" dt="2021-04-06T15:41:23.161" v="684" actId="20577"/>
          <ac:spMkLst>
            <pc:docMk/>
            <pc:sldMk cId="153931566" sldId="266"/>
            <ac:spMk id="2" creationId="{5D94EFC3-0D75-4CB9-AD7C-806266BB9ED5}"/>
          </ac:spMkLst>
        </pc:spChg>
        <pc:spChg chg="del">
          <ac:chgData name="Klára Stuchlá" userId="cf246a7ae5d9b6e0" providerId="LiveId" clId="{EE940C08-5341-4292-BE7E-495C95068276}" dt="2021-04-02T16:46:49.729" v="615" actId="22"/>
          <ac:spMkLst>
            <pc:docMk/>
            <pc:sldMk cId="153931566" sldId="266"/>
            <ac:spMk id="3" creationId="{AA441726-06FC-4765-A0D5-76A539818929}"/>
          </ac:spMkLst>
        </pc:spChg>
        <pc:picChg chg="add mod">
          <ac:chgData name="Klára Stuchlá" userId="cf246a7ae5d9b6e0" providerId="LiveId" clId="{EE940C08-5341-4292-BE7E-495C95068276}" dt="2021-04-12T14:54:12.116" v="780" actId="1076"/>
          <ac:picMkLst>
            <pc:docMk/>
            <pc:sldMk cId="153931566" sldId="266"/>
            <ac:picMk id="4" creationId="{1BD732CE-A01A-4F3A-88FF-696C212625F4}"/>
          </ac:picMkLst>
        </pc:picChg>
        <pc:picChg chg="add mod ord">
          <ac:chgData name="Klára Stuchlá" userId="cf246a7ae5d9b6e0" providerId="LiveId" clId="{EE940C08-5341-4292-BE7E-495C95068276}" dt="2021-04-02T16:46:56.562" v="617" actId="1076"/>
          <ac:picMkLst>
            <pc:docMk/>
            <pc:sldMk cId="153931566" sldId="266"/>
            <ac:picMk id="5" creationId="{47024D01-8D2D-4473-A2E8-64C2C234BFA2}"/>
          </ac:picMkLst>
        </pc:picChg>
      </pc:sldChg>
      <pc:sldChg chg="addSp delSp modSp new mod setBg setClrOvrMap">
        <pc:chgData name="Klára Stuchlá" userId="cf246a7ae5d9b6e0" providerId="LiveId" clId="{EE940C08-5341-4292-BE7E-495C95068276}" dt="2021-04-07T06:11:19.059" v="743" actId="20577"/>
        <pc:sldMkLst>
          <pc:docMk/>
          <pc:sldMk cId="3620246738" sldId="267"/>
        </pc:sldMkLst>
        <pc:spChg chg="mod">
          <ac:chgData name="Klára Stuchlá" userId="cf246a7ae5d9b6e0" providerId="LiveId" clId="{EE940C08-5341-4292-BE7E-495C95068276}" dt="2021-04-07T06:11:19.059" v="743" actId="20577"/>
          <ac:spMkLst>
            <pc:docMk/>
            <pc:sldMk cId="3620246738" sldId="267"/>
            <ac:spMk id="2" creationId="{2A151642-1BAF-48CD-94E9-503889B26D50}"/>
          </ac:spMkLst>
        </pc:spChg>
        <pc:spChg chg="del">
          <ac:chgData name="Klára Stuchlá" userId="cf246a7ae5d9b6e0" providerId="LiveId" clId="{EE940C08-5341-4292-BE7E-495C95068276}" dt="2021-03-30T06:00:46.567" v="104"/>
          <ac:spMkLst>
            <pc:docMk/>
            <pc:sldMk cId="3620246738" sldId="267"/>
            <ac:spMk id="3" creationId="{DE57522F-811B-4D70-9C90-BFDAD4927537}"/>
          </ac:spMkLst>
        </pc:spChg>
        <pc:spChg chg="add mod">
          <ac:chgData name="Klára Stuchlá" userId="cf246a7ae5d9b6e0" providerId="LiveId" clId="{EE940C08-5341-4292-BE7E-495C95068276}" dt="2021-04-01T17:05:07.138" v="558" actId="26606"/>
          <ac:spMkLst>
            <pc:docMk/>
            <pc:sldMk cId="3620246738" sldId="267"/>
            <ac:spMk id="9" creationId="{28D8FE03-5E2F-4A6F-B434-9DAAE1C298DE}"/>
          </ac:spMkLst>
        </pc:spChg>
        <pc:spChg chg="add">
          <ac:chgData name="Klára Stuchlá" userId="cf246a7ae5d9b6e0" providerId="LiveId" clId="{EE940C08-5341-4292-BE7E-495C95068276}" dt="2021-04-01T17:05:07.138" v="558" actId="26606"/>
          <ac:spMkLst>
            <pc:docMk/>
            <pc:sldMk cId="3620246738" sldId="267"/>
            <ac:spMk id="71" creationId="{2EEE8F11-3582-44B7-9869-F2D26D7DD9D4}"/>
          </ac:spMkLst>
        </pc:spChg>
        <pc:spChg chg="add">
          <ac:chgData name="Klára Stuchlá" userId="cf246a7ae5d9b6e0" providerId="LiveId" clId="{EE940C08-5341-4292-BE7E-495C95068276}" dt="2021-04-01T17:05:07.138" v="558" actId="26606"/>
          <ac:spMkLst>
            <pc:docMk/>
            <pc:sldMk cId="3620246738" sldId="267"/>
            <ac:spMk id="73" creationId="{2141F1CC-6A53-4BCF-9127-AABB52E2497E}"/>
          </ac:spMkLst>
        </pc:spChg>
        <pc:spChg chg="add">
          <ac:chgData name="Klára Stuchlá" userId="cf246a7ae5d9b6e0" providerId="LiveId" clId="{EE940C08-5341-4292-BE7E-495C95068276}" dt="2021-04-01T17:05:07.138" v="558" actId="26606"/>
          <ac:spMkLst>
            <pc:docMk/>
            <pc:sldMk cId="3620246738" sldId="267"/>
            <ac:spMk id="75" creationId="{C20C2C41-D9A8-45BE-9E21-91268EC186D8}"/>
          </ac:spMkLst>
        </pc:spChg>
        <pc:spChg chg="add">
          <ac:chgData name="Klára Stuchlá" userId="cf246a7ae5d9b6e0" providerId="LiveId" clId="{EE940C08-5341-4292-BE7E-495C95068276}" dt="2021-04-01T17:05:07.138" v="558" actId="26606"/>
          <ac:spMkLst>
            <pc:docMk/>
            <pc:sldMk cId="3620246738" sldId="267"/>
            <ac:spMk id="77" creationId="{561B2B49-7142-4CA8-A929-4671548E6A5A}"/>
          </ac:spMkLst>
        </pc:spChg>
        <pc:spChg chg="add">
          <ac:chgData name="Klára Stuchlá" userId="cf246a7ae5d9b6e0" providerId="LiveId" clId="{EE940C08-5341-4292-BE7E-495C95068276}" dt="2021-04-01T17:05:07.138" v="558" actId="26606"/>
          <ac:spMkLst>
            <pc:docMk/>
            <pc:sldMk cId="3620246738" sldId="267"/>
            <ac:spMk id="79" creationId="{B38B1FC8-38BF-4066-8F4A-12EEC1C1AF64}"/>
          </ac:spMkLst>
        </pc:spChg>
        <pc:spChg chg="add">
          <ac:chgData name="Klára Stuchlá" userId="cf246a7ae5d9b6e0" providerId="LiveId" clId="{EE940C08-5341-4292-BE7E-495C95068276}" dt="2021-04-01T17:05:07.138" v="558" actId="26606"/>
          <ac:spMkLst>
            <pc:docMk/>
            <pc:sldMk cId="3620246738" sldId="267"/>
            <ac:spMk id="81" creationId="{178B4B56-5CC4-4608-A9A9-996108D35B5B}"/>
          </ac:spMkLst>
        </pc:spChg>
        <pc:picChg chg="add mod">
          <ac:chgData name="Klára Stuchlá" userId="cf246a7ae5d9b6e0" providerId="LiveId" clId="{EE940C08-5341-4292-BE7E-495C95068276}" dt="2021-04-01T17:05:07.138" v="558" actId="26606"/>
          <ac:picMkLst>
            <pc:docMk/>
            <pc:sldMk cId="3620246738" sldId="267"/>
            <ac:picMk id="4" creationId="{D2762210-8068-42D6-A95C-089BAAD7AE6E}"/>
          </ac:picMkLst>
        </pc:picChg>
        <pc:picChg chg="add mod">
          <ac:chgData name="Klára Stuchlá" userId="cf246a7ae5d9b6e0" providerId="LiveId" clId="{EE940C08-5341-4292-BE7E-495C95068276}" dt="2021-04-01T17:05:07.138" v="558" actId="26606"/>
          <ac:picMkLst>
            <pc:docMk/>
            <pc:sldMk cId="3620246738" sldId="267"/>
            <ac:picMk id="6" creationId="{7FEFBF3E-CD4C-422C-B3B1-BA2F8F51B6AD}"/>
          </ac:picMkLst>
        </pc:picChg>
        <pc:picChg chg="add mod ord">
          <ac:chgData name="Klára Stuchlá" userId="cf246a7ae5d9b6e0" providerId="LiveId" clId="{EE940C08-5341-4292-BE7E-495C95068276}" dt="2021-04-01T17:05:07.138" v="558" actId="26606"/>
          <ac:picMkLst>
            <pc:docMk/>
            <pc:sldMk cId="3620246738" sldId="267"/>
            <ac:picMk id="7170" creationId="{D195C2B3-63DD-4EA0-A1B6-A7DCCCA8A04A}"/>
          </ac:picMkLst>
        </pc:picChg>
      </pc:sldChg>
      <pc:sldChg chg="addSp delSp modSp new mod setBg setClrOvrMap">
        <pc:chgData name="Klára Stuchlá" userId="cf246a7ae5d9b6e0" providerId="LiveId" clId="{EE940C08-5341-4292-BE7E-495C95068276}" dt="2021-04-07T06:11:29.623" v="751" actId="20577"/>
        <pc:sldMkLst>
          <pc:docMk/>
          <pc:sldMk cId="3113972087" sldId="268"/>
        </pc:sldMkLst>
        <pc:spChg chg="mod">
          <ac:chgData name="Klára Stuchlá" userId="cf246a7ae5d9b6e0" providerId="LiveId" clId="{EE940C08-5341-4292-BE7E-495C95068276}" dt="2021-04-07T06:11:29.623" v="751" actId="20577"/>
          <ac:spMkLst>
            <pc:docMk/>
            <pc:sldMk cId="3113972087" sldId="268"/>
            <ac:spMk id="2" creationId="{BA60D9A1-36A2-44CA-B7B0-A6EA8B1A68FD}"/>
          </ac:spMkLst>
        </pc:spChg>
        <pc:spChg chg="del">
          <ac:chgData name="Klára Stuchlá" userId="cf246a7ae5d9b6e0" providerId="LiveId" clId="{EE940C08-5341-4292-BE7E-495C95068276}" dt="2021-03-30T07:48:37.568" v="433"/>
          <ac:spMkLst>
            <pc:docMk/>
            <pc:sldMk cId="3113972087" sldId="268"/>
            <ac:spMk id="3" creationId="{D0BA9A0A-22C7-48EA-BCFA-A26642314E27}"/>
          </ac:spMkLst>
        </pc:spChg>
        <pc:spChg chg="add">
          <ac:chgData name="Klára Stuchlá" userId="cf246a7ae5d9b6e0" providerId="LiveId" clId="{EE940C08-5341-4292-BE7E-495C95068276}" dt="2021-04-01T17:17:19.228" v="588" actId="26606"/>
          <ac:spMkLst>
            <pc:docMk/>
            <pc:sldMk cId="3113972087" sldId="268"/>
            <ac:spMk id="3076" creationId="{823AC064-BC96-4F32-8AE1-B2FD38754823}"/>
          </ac:spMkLst>
        </pc:spChg>
        <pc:picChg chg="add mod">
          <ac:chgData name="Klára Stuchlá" userId="cf246a7ae5d9b6e0" providerId="LiveId" clId="{EE940C08-5341-4292-BE7E-495C95068276}" dt="2021-04-01T17:17:19.228" v="588" actId="26606"/>
          <ac:picMkLst>
            <pc:docMk/>
            <pc:sldMk cId="3113972087" sldId="268"/>
            <ac:picMk id="3" creationId="{65790257-EE4B-45ED-9138-E2B1D5371BD2}"/>
          </ac:picMkLst>
        </pc:picChg>
        <pc:picChg chg="add mod ord">
          <ac:chgData name="Klára Stuchlá" userId="cf246a7ae5d9b6e0" providerId="LiveId" clId="{EE940C08-5341-4292-BE7E-495C95068276}" dt="2021-04-01T17:17:19.228" v="588" actId="26606"/>
          <ac:picMkLst>
            <pc:docMk/>
            <pc:sldMk cId="3113972087" sldId="268"/>
            <ac:picMk id="3074" creationId="{E71E882D-3A2E-4988-AC7C-D09C4701CBC6}"/>
          </ac:picMkLst>
        </pc:picChg>
        <pc:cxnChg chg="add del">
          <ac:chgData name="Klára Stuchlá" userId="cf246a7ae5d9b6e0" providerId="LiveId" clId="{EE940C08-5341-4292-BE7E-495C95068276}" dt="2021-04-01T17:17:19.228" v="587" actId="26606"/>
          <ac:cxnSpMkLst>
            <pc:docMk/>
            <pc:sldMk cId="3113972087" sldId="268"/>
            <ac:cxnSpMk id="71" creationId="{3D83F26F-C55B-4A92-9AFF-4894D14E27C5}"/>
          </ac:cxnSpMkLst>
        </pc:cxnChg>
        <pc:cxnChg chg="add">
          <ac:chgData name="Klára Stuchlá" userId="cf246a7ae5d9b6e0" providerId="LiveId" clId="{EE940C08-5341-4292-BE7E-495C95068276}" dt="2021-04-01T17:17:19.228" v="588" actId="26606"/>
          <ac:cxnSpMkLst>
            <pc:docMk/>
            <pc:sldMk cId="3113972087" sldId="268"/>
            <ac:cxnSpMk id="73" creationId="{7E7C77BC-7138-40B1-A15B-20F57A494629}"/>
          </ac:cxnSpMkLst>
        </pc:cxnChg>
        <pc:cxnChg chg="add">
          <ac:chgData name="Klára Stuchlá" userId="cf246a7ae5d9b6e0" providerId="LiveId" clId="{EE940C08-5341-4292-BE7E-495C95068276}" dt="2021-04-01T17:17:19.228" v="588" actId="26606"/>
          <ac:cxnSpMkLst>
            <pc:docMk/>
            <pc:sldMk cId="3113972087" sldId="268"/>
            <ac:cxnSpMk id="75" creationId="{DB146403-F3D6-484B-B2ED-97F9565D0370}"/>
          </ac:cxnSpMkLst>
        </pc:cxnChg>
      </pc:sldChg>
      <pc:sldChg chg="addSp delSp modSp new mod setBg">
        <pc:chgData name="Klára Stuchlá" userId="cf246a7ae5d9b6e0" providerId="LiveId" clId="{EE940C08-5341-4292-BE7E-495C95068276}" dt="2021-04-07T06:11:40.273" v="758" actId="20577"/>
        <pc:sldMkLst>
          <pc:docMk/>
          <pc:sldMk cId="2524908099" sldId="269"/>
        </pc:sldMkLst>
        <pc:spChg chg="mod">
          <ac:chgData name="Klára Stuchlá" userId="cf246a7ae5d9b6e0" providerId="LiveId" clId="{EE940C08-5341-4292-BE7E-495C95068276}" dt="2021-04-07T06:11:40.273" v="758" actId="20577"/>
          <ac:spMkLst>
            <pc:docMk/>
            <pc:sldMk cId="2524908099" sldId="269"/>
            <ac:spMk id="2" creationId="{FBE14166-D0F1-4831-9406-BC4995B99074}"/>
          </ac:spMkLst>
        </pc:spChg>
        <pc:spChg chg="del">
          <ac:chgData name="Klára Stuchlá" userId="cf246a7ae5d9b6e0" providerId="LiveId" clId="{EE940C08-5341-4292-BE7E-495C95068276}" dt="2021-04-02T16:48:40.680" v="618"/>
          <ac:spMkLst>
            <pc:docMk/>
            <pc:sldMk cId="2524908099" sldId="269"/>
            <ac:spMk id="3" creationId="{219413C7-AE3D-45B7-86F0-9199D264D935}"/>
          </ac:spMkLst>
        </pc:spChg>
        <pc:spChg chg="add">
          <ac:chgData name="Klára Stuchlá" userId="cf246a7ae5d9b6e0" providerId="LiveId" clId="{EE940C08-5341-4292-BE7E-495C95068276}" dt="2021-04-05T17:07:23.352" v="631" actId="26606"/>
          <ac:spMkLst>
            <pc:docMk/>
            <pc:sldMk cId="2524908099" sldId="269"/>
            <ac:spMk id="71" creationId="{765F4110-C0FC-4D61-ACD2-A7C950EAE908}"/>
          </ac:spMkLst>
        </pc:spChg>
        <pc:picChg chg="add mod">
          <ac:chgData name="Klára Stuchlá" userId="cf246a7ae5d9b6e0" providerId="LiveId" clId="{EE940C08-5341-4292-BE7E-495C95068276}" dt="2021-04-05T17:07:23.352" v="631" actId="26606"/>
          <ac:picMkLst>
            <pc:docMk/>
            <pc:sldMk cId="2524908099" sldId="269"/>
            <ac:picMk id="3" creationId="{121D964E-1EEB-48F8-A9E0-8298F64B372C}"/>
          </ac:picMkLst>
        </pc:picChg>
        <pc:picChg chg="add mod ord">
          <ac:chgData name="Klára Stuchlá" userId="cf246a7ae5d9b6e0" providerId="LiveId" clId="{EE940C08-5341-4292-BE7E-495C95068276}" dt="2021-04-05T17:07:23.352" v="631" actId="26606"/>
          <ac:picMkLst>
            <pc:docMk/>
            <pc:sldMk cId="2524908099" sldId="269"/>
            <ac:picMk id="1026" creationId="{A3A57DD5-4C1E-49D1-9710-1F488D8B0736}"/>
          </ac:picMkLst>
        </pc:picChg>
        <pc:cxnChg chg="add">
          <ac:chgData name="Klára Stuchlá" userId="cf246a7ae5d9b6e0" providerId="LiveId" clId="{EE940C08-5341-4292-BE7E-495C95068276}" dt="2021-04-05T17:07:23.352" v="631" actId="26606"/>
          <ac:cxnSpMkLst>
            <pc:docMk/>
            <pc:sldMk cId="2524908099" sldId="269"/>
            <ac:cxnSpMk id="73" creationId="{CC94CBDB-A76C-499E-95AB-C0A049E3154E}"/>
          </ac:cxnSpMkLst>
        </pc:cxnChg>
      </pc:sldChg>
      <pc:sldChg chg="addSp delSp modSp new mod setBg">
        <pc:chgData name="Klára Stuchlá" userId="cf246a7ae5d9b6e0" providerId="LiveId" clId="{EE940C08-5341-4292-BE7E-495C95068276}" dt="2021-04-07T06:11:50.548" v="766" actId="20577"/>
        <pc:sldMkLst>
          <pc:docMk/>
          <pc:sldMk cId="399684340" sldId="270"/>
        </pc:sldMkLst>
        <pc:spChg chg="mod">
          <ac:chgData name="Klára Stuchlá" userId="cf246a7ae5d9b6e0" providerId="LiveId" clId="{EE940C08-5341-4292-BE7E-495C95068276}" dt="2021-04-07T06:11:50.548" v="766" actId="20577"/>
          <ac:spMkLst>
            <pc:docMk/>
            <pc:sldMk cId="399684340" sldId="270"/>
            <ac:spMk id="2" creationId="{91C26CDA-9B7E-4DF3-AE2B-18A5F7CC0FEA}"/>
          </ac:spMkLst>
        </pc:spChg>
        <pc:spChg chg="del">
          <ac:chgData name="Klára Stuchlá" userId="cf246a7ae5d9b6e0" providerId="LiveId" clId="{EE940C08-5341-4292-BE7E-495C95068276}" dt="2021-03-30T06:03:00.514" v="123"/>
          <ac:spMkLst>
            <pc:docMk/>
            <pc:sldMk cId="399684340" sldId="270"/>
            <ac:spMk id="3" creationId="{83AD5D5C-E6B3-40C9-AE6C-F70F165261BC}"/>
          </ac:spMkLst>
        </pc:spChg>
        <pc:spChg chg="add">
          <ac:chgData name="Klára Stuchlá" userId="cf246a7ae5d9b6e0" providerId="LiveId" clId="{EE940C08-5341-4292-BE7E-495C95068276}" dt="2021-04-01T17:04:43.982" v="557" actId="26606"/>
          <ac:spMkLst>
            <pc:docMk/>
            <pc:sldMk cId="399684340" sldId="270"/>
            <ac:spMk id="72" creationId="{7383B190-6BFB-422F-B667-06B7B25F096A}"/>
          </ac:spMkLst>
        </pc:spChg>
        <pc:picChg chg="add mod ord">
          <ac:chgData name="Klára Stuchlá" userId="cf246a7ae5d9b6e0" providerId="LiveId" clId="{EE940C08-5341-4292-BE7E-495C95068276}" dt="2021-04-01T17:04:43.982" v="557" actId="26606"/>
          <ac:picMkLst>
            <pc:docMk/>
            <pc:sldMk cId="399684340" sldId="270"/>
            <ac:picMk id="4" creationId="{31B1416A-960D-4A10-B919-CDEFAE693C9D}"/>
          </ac:picMkLst>
        </pc:picChg>
        <pc:picChg chg="add mod">
          <ac:chgData name="Klára Stuchlá" userId="cf246a7ae5d9b6e0" providerId="LiveId" clId="{EE940C08-5341-4292-BE7E-495C95068276}" dt="2021-04-01T17:04:43.982" v="557" actId="26606"/>
          <ac:picMkLst>
            <pc:docMk/>
            <pc:sldMk cId="399684340" sldId="270"/>
            <ac:picMk id="2050" creationId="{2FADC32E-E97F-4648-A128-AB5464981181}"/>
          </ac:picMkLst>
        </pc:picChg>
        <pc:picChg chg="add mod">
          <ac:chgData name="Klára Stuchlá" userId="cf246a7ae5d9b6e0" providerId="LiveId" clId="{EE940C08-5341-4292-BE7E-495C95068276}" dt="2021-04-01T17:04:43.982" v="557" actId="26606"/>
          <ac:picMkLst>
            <pc:docMk/>
            <pc:sldMk cId="399684340" sldId="270"/>
            <ac:picMk id="8194" creationId="{BD9ED656-0290-423E-86F3-90A255A19532}"/>
          </ac:picMkLst>
        </pc:picChg>
        <pc:cxnChg chg="add">
          <ac:chgData name="Klára Stuchlá" userId="cf246a7ae5d9b6e0" providerId="LiveId" clId="{EE940C08-5341-4292-BE7E-495C95068276}" dt="2021-04-01T17:04:43.982" v="557" actId="26606"/>
          <ac:cxnSpMkLst>
            <pc:docMk/>
            <pc:sldMk cId="399684340" sldId="270"/>
            <ac:cxnSpMk id="74" creationId="{ED28E597-4AF8-4D69-A9AB-A1EDC6156B04}"/>
          </ac:cxnSpMkLst>
        </pc:cxnChg>
      </pc:sldChg>
      <pc:sldChg chg="addSp delSp modSp new del mod">
        <pc:chgData name="Klára Stuchlá" userId="cf246a7ae5d9b6e0" providerId="LiveId" clId="{EE940C08-5341-4292-BE7E-495C95068276}" dt="2021-04-13T17:13:02.150" v="793" actId="2696"/>
        <pc:sldMkLst>
          <pc:docMk/>
          <pc:sldMk cId="1014328571" sldId="271"/>
        </pc:sldMkLst>
        <pc:spChg chg="mod">
          <ac:chgData name="Klára Stuchlá" userId="cf246a7ae5d9b6e0" providerId="LiveId" clId="{EE940C08-5341-4292-BE7E-495C95068276}" dt="2021-04-06T15:41:13.368" v="678" actId="20577"/>
          <ac:spMkLst>
            <pc:docMk/>
            <pc:sldMk cId="1014328571" sldId="271"/>
            <ac:spMk id="2" creationId="{FF6FA315-18E6-4A41-8F53-9FFB66F8C7AB}"/>
          </ac:spMkLst>
        </pc:spChg>
        <pc:spChg chg="del">
          <ac:chgData name="Klára Stuchlá" userId="cf246a7ae5d9b6e0" providerId="LiveId" clId="{EE940C08-5341-4292-BE7E-495C95068276}" dt="2021-03-30T09:25:30.578" v="499"/>
          <ac:spMkLst>
            <pc:docMk/>
            <pc:sldMk cId="1014328571" sldId="271"/>
            <ac:spMk id="3" creationId="{2F4C42AC-1501-480F-8B48-709642C94B8C}"/>
          </ac:spMkLst>
        </pc:spChg>
        <pc:picChg chg="add mod">
          <ac:chgData name="Klára Stuchlá" userId="cf246a7ae5d9b6e0" providerId="LiveId" clId="{EE940C08-5341-4292-BE7E-495C95068276}" dt="2021-03-30T09:25:38.637" v="501" actId="14100"/>
          <ac:picMkLst>
            <pc:docMk/>
            <pc:sldMk cId="1014328571" sldId="271"/>
            <ac:picMk id="1026" creationId="{EF0B48EA-BB9E-4C99-8320-226FDFE9803F}"/>
          </ac:picMkLst>
        </pc:picChg>
      </pc:sldChg>
      <pc:sldChg chg="addSp new del ord">
        <pc:chgData name="Klára Stuchlá" userId="cf246a7ae5d9b6e0" providerId="LiveId" clId="{EE940C08-5341-4292-BE7E-495C95068276}" dt="2021-04-02T16:44:03.056" v="610" actId="2696"/>
        <pc:sldMkLst>
          <pc:docMk/>
          <pc:sldMk cId="2140787351" sldId="272"/>
        </pc:sldMkLst>
        <pc:picChg chg="add">
          <ac:chgData name="Klára Stuchlá" userId="cf246a7ae5d9b6e0" providerId="LiveId" clId="{EE940C08-5341-4292-BE7E-495C95068276}" dt="2021-03-30T06:05:36.655" v="143"/>
          <ac:picMkLst>
            <pc:docMk/>
            <pc:sldMk cId="2140787351" sldId="272"/>
            <ac:picMk id="9218" creationId="{84827C85-ACD2-4FE6-AAE4-4D7A4D034EC6}"/>
          </ac:picMkLst>
        </pc:picChg>
      </pc:sldChg>
      <pc:sldChg chg="addSp delSp modSp new mod setBg">
        <pc:chgData name="Klára Stuchlá" userId="cf246a7ae5d9b6e0" providerId="LiveId" clId="{EE940C08-5341-4292-BE7E-495C95068276}" dt="2021-04-07T06:10:13.026" v="693" actId="20577"/>
        <pc:sldMkLst>
          <pc:docMk/>
          <pc:sldMk cId="3816469804" sldId="273"/>
        </pc:sldMkLst>
        <pc:spChg chg="mod ord">
          <ac:chgData name="Klára Stuchlá" userId="cf246a7ae5d9b6e0" providerId="LiveId" clId="{EE940C08-5341-4292-BE7E-495C95068276}" dt="2021-04-07T06:10:13.026" v="693" actId="20577"/>
          <ac:spMkLst>
            <pc:docMk/>
            <pc:sldMk cId="3816469804" sldId="273"/>
            <ac:spMk id="2" creationId="{58BA5875-5A0D-4F75-A2DD-FD22EBDE1400}"/>
          </ac:spMkLst>
        </pc:spChg>
        <pc:spChg chg="add del mod">
          <ac:chgData name="Klára Stuchlá" userId="cf246a7ae5d9b6e0" providerId="LiveId" clId="{EE940C08-5341-4292-BE7E-495C95068276}" dt="2021-04-02T16:24:26.977" v="593" actId="21"/>
          <ac:spMkLst>
            <pc:docMk/>
            <pc:sldMk cId="3816469804" sldId="273"/>
            <ac:spMk id="3" creationId="{1DB67EC8-3674-4494-B952-599323251FC9}"/>
          </ac:spMkLst>
        </pc:spChg>
        <pc:spChg chg="del">
          <ac:chgData name="Klára Stuchlá" userId="cf246a7ae5d9b6e0" providerId="LiveId" clId="{EE940C08-5341-4292-BE7E-495C95068276}" dt="2021-03-30T06:20:41.775" v="359"/>
          <ac:spMkLst>
            <pc:docMk/>
            <pc:sldMk cId="3816469804" sldId="273"/>
            <ac:spMk id="3" creationId="{833C4001-6CAA-4EE8-8B7F-C371E829E92C}"/>
          </ac:spMkLst>
        </pc:spChg>
        <pc:spChg chg="add">
          <ac:chgData name="Klára Stuchlá" userId="cf246a7ae5d9b6e0" providerId="LiveId" clId="{EE940C08-5341-4292-BE7E-495C95068276}" dt="2021-04-02T16:25:36.350" v="598" actId="26606"/>
          <ac:spMkLst>
            <pc:docMk/>
            <pc:sldMk cId="3816469804" sldId="273"/>
            <ac:spMk id="71" creationId="{33B1EE1F-6738-485F-A620-2602F7683DFB}"/>
          </ac:spMkLst>
        </pc:spChg>
        <pc:picChg chg="add mod">
          <ac:chgData name="Klára Stuchlá" userId="cf246a7ae5d9b6e0" providerId="LiveId" clId="{EE940C08-5341-4292-BE7E-495C95068276}" dt="2021-04-02T16:25:36.350" v="598" actId="26606"/>
          <ac:picMkLst>
            <pc:docMk/>
            <pc:sldMk cId="3816469804" sldId="273"/>
            <ac:picMk id="5" creationId="{346689BE-04C1-4EC0-8CFD-94DD7F287CD9}"/>
          </ac:picMkLst>
        </pc:picChg>
        <pc:picChg chg="add mod">
          <ac:chgData name="Klára Stuchlá" userId="cf246a7ae5d9b6e0" providerId="LiveId" clId="{EE940C08-5341-4292-BE7E-495C95068276}" dt="2021-04-02T16:25:36.350" v="598" actId="26606"/>
          <ac:picMkLst>
            <pc:docMk/>
            <pc:sldMk cId="3816469804" sldId="273"/>
            <ac:picMk id="10242" creationId="{A8796913-ACEC-4061-9152-224A2557DB5F}"/>
          </ac:picMkLst>
        </pc:picChg>
        <pc:cxnChg chg="add">
          <ac:chgData name="Klára Stuchlá" userId="cf246a7ae5d9b6e0" providerId="LiveId" clId="{EE940C08-5341-4292-BE7E-495C95068276}" dt="2021-04-02T16:25:36.350" v="598" actId="26606"/>
          <ac:cxnSpMkLst>
            <pc:docMk/>
            <pc:sldMk cId="3816469804" sldId="273"/>
            <ac:cxnSpMk id="73" creationId="{ADC544FB-7860-4381-935B-43879C94F627}"/>
          </ac:cxnSpMkLst>
        </pc:cxnChg>
      </pc:sldChg>
      <pc:sldChg chg="addSp modSp new mod ord setBg addAnim">
        <pc:chgData name="Klára Stuchlá" userId="cf246a7ae5d9b6e0" providerId="LiveId" clId="{EE940C08-5341-4292-BE7E-495C95068276}" dt="2021-04-06T15:40:23.937" v="662"/>
        <pc:sldMkLst>
          <pc:docMk/>
          <pc:sldMk cId="2292618137" sldId="274"/>
        </pc:sldMkLst>
        <pc:spChg chg="add mod">
          <ac:chgData name="Klára Stuchlá" userId="cf246a7ae5d9b6e0" providerId="LiveId" clId="{EE940C08-5341-4292-BE7E-495C95068276}" dt="2021-04-06T15:40:23.934" v="656" actId="26606"/>
          <ac:spMkLst>
            <pc:docMk/>
            <pc:sldMk cId="2292618137" sldId="274"/>
            <ac:spMk id="2" creationId="{A978BD55-2E1C-4565-BF3E-8C0BE9849A15}"/>
          </ac:spMkLst>
        </pc:spChg>
        <pc:spChg chg="add">
          <ac:chgData name="Klára Stuchlá" userId="cf246a7ae5d9b6e0" providerId="LiveId" clId="{EE940C08-5341-4292-BE7E-495C95068276}" dt="2021-04-06T15:40:23.934" v="656" actId="26606"/>
          <ac:spMkLst>
            <pc:docMk/>
            <pc:sldMk cId="2292618137" sldId="274"/>
            <ac:spMk id="71" creationId="{928F64C6-FE22-4FC1-A763-DFCC514811BD}"/>
          </ac:spMkLst>
        </pc:spChg>
        <pc:picChg chg="add mod">
          <ac:chgData name="Klára Stuchlá" userId="cf246a7ae5d9b6e0" providerId="LiveId" clId="{EE940C08-5341-4292-BE7E-495C95068276}" dt="2021-04-06T15:40:23.934" v="656" actId="26606"/>
          <ac:picMkLst>
            <pc:docMk/>
            <pc:sldMk cId="2292618137" sldId="274"/>
            <ac:picMk id="4" creationId="{7F5D57D1-181E-4095-8F98-ADA81A864B39}"/>
          </ac:picMkLst>
        </pc:picChg>
        <pc:picChg chg="add mod">
          <ac:chgData name="Klára Stuchlá" userId="cf246a7ae5d9b6e0" providerId="LiveId" clId="{EE940C08-5341-4292-BE7E-495C95068276}" dt="2021-04-06T15:40:23.934" v="656" actId="26606"/>
          <ac:picMkLst>
            <pc:docMk/>
            <pc:sldMk cId="2292618137" sldId="274"/>
            <ac:picMk id="5" creationId="{39E966A4-3D15-49C8-A4E4-F434BD102B6B}"/>
          </ac:picMkLst>
        </pc:picChg>
        <pc:picChg chg="add mod">
          <ac:chgData name="Klára Stuchlá" userId="cf246a7ae5d9b6e0" providerId="LiveId" clId="{EE940C08-5341-4292-BE7E-495C95068276}" dt="2021-04-06T15:40:23.934" v="656" actId="26606"/>
          <ac:picMkLst>
            <pc:docMk/>
            <pc:sldMk cId="2292618137" sldId="274"/>
            <ac:picMk id="6" creationId="{B68ECEB9-041C-438E-9D5D-CED3C78430B7}"/>
          </ac:picMkLst>
        </pc:picChg>
        <pc:picChg chg="add mod ord">
          <ac:chgData name="Klára Stuchlá" userId="cf246a7ae5d9b6e0" providerId="LiveId" clId="{EE940C08-5341-4292-BE7E-495C95068276}" dt="2021-04-06T15:40:23.934" v="656" actId="26606"/>
          <ac:picMkLst>
            <pc:docMk/>
            <pc:sldMk cId="2292618137" sldId="274"/>
            <ac:picMk id="7" creationId="{D9E3F578-D8E6-405A-B2E9-1EC3F46A5E97}"/>
          </ac:picMkLst>
        </pc:picChg>
        <pc:picChg chg="add mod ord">
          <ac:chgData name="Klára Stuchlá" userId="cf246a7ae5d9b6e0" providerId="LiveId" clId="{EE940C08-5341-4292-BE7E-495C95068276}" dt="2021-04-06T15:40:23.934" v="656" actId="26606"/>
          <ac:picMkLst>
            <pc:docMk/>
            <pc:sldMk cId="2292618137" sldId="274"/>
            <ac:picMk id="8" creationId="{B89EEFED-EA92-4F67-AD62-B89284974E3C}"/>
          </ac:picMkLst>
        </pc:picChg>
        <pc:picChg chg="add mod ord">
          <ac:chgData name="Klára Stuchlá" userId="cf246a7ae5d9b6e0" providerId="LiveId" clId="{EE940C08-5341-4292-BE7E-495C95068276}" dt="2021-04-06T15:40:23.934" v="656" actId="26606"/>
          <ac:picMkLst>
            <pc:docMk/>
            <pc:sldMk cId="2292618137" sldId="274"/>
            <ac:picMk id="5122" creationId="{97182324-7DA8-489E-A2F0-FC17381DCC09}"/>
          </ac:picMkLst>
        </pc:picChg>
        <pc:cxnChg chg="add">
          <ac:chgData name="Klára Stuchlá" userId="cf246a7ae5d9b6e0" providerId="LiveId" clId="{EE940C08-5341-4292-BE7E-495C95068276}" dt="2021-04-06T15:40:23.934" v="656" actId="26606"/>
          <ac:cxnSpMkLst>
            <pc:docMk/>
            <pc:sldMk cId="2292618137" sldId="274"/>
            <ac:cxnSpMk id="73" creationId="{5C34627B-48E6-4F4D-B843-97717A86B490}"/>
          </ac:cxnSpMkLst>
        </pc:cxnChg>
      </pc:sldChg>
      <pc:sldChg chg="delSp add del setBg delDesignElem">
        <pc:chgData name="Klára Stuchlá" userId="cf246a7ae5d9b6e0" providerId="LiveId" clId="{EE940C08-5341-4292-BE7E-495C95068276}" dt="2021-04-06T15:40:36.042" v="663" actId="2696"/>
        <pc:sldMkLst>
          <pc:docMk/>
          <pc:sldMk cId="2191280986" sldId="275"/>
        </pc:sldMkLst>
        <pc:spChg chg="del">
          <ac:chgData name="Klára Stuchlá" userId="cf246a7ae5d9b6e0" providerId="LiveId" clId="{EE940C08-5341-4292-BE7E-495C95068276}" dt="2021-04-06T15:39:32.057" v="648"/>
          <ac:spMkLst>
            <pc:docMk/>
            <pc:sldMk cId="2191280986" sldId="275"/>
            <ac:spMk id="137" creationId="{08CE49EB-6CAF-4479-B93F-85773D92A38E}"/>
          </ac:spMkLst>
        </pc:spChg>
        <pc:picChg chg="del">
          <ac:chgData name="Klára Stuchlá" userId="cf246a7ae5d9b6e0" providerId="LiveId" clId="{EE940C08-5341-4292-BE7E-495C95068276}" dt="2021-04-06T15:39:43.910" v="649" actId="478"/>
          <ac:picMkLst>
            <pc:docMk/>
            <pc:sldMk cId="2191280986" sldId="275"/>
            <ac:picMk id="1028" creationId="{2CF188E4-3916-4F74-86A8-6EE9A6D818B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F01146-35C5-4178-9350-ADC95EAC4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17F56C-1E38-4304-8609-21A3E4A3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C2EB3D-D792-430D-826F-CFDAD1679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5956-9311-4F43-9462-1F557B457F9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DA443C-9597-4E89-8116-809B97E9C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A34D34-DDA0-4615-905E-7C86D52F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8A90-A151-48DF-856F-778194295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6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93FA2D-D67F-44FA-9BDC-D570CAFB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8C3C19E-AB89-4F8F-B026-862F8A050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B5CE1B-52EE-46E0-B4A8-3EC5D91E8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5956-9311-4F43-9462-1F557B457F9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C23378-37DA-430B-B91D-17AC0679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BDF992-DAB8-4FAB-BA78-03614B5F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8A90-A151-48DF-856F-778194295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27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ACEE673-BA5F-4FD7-A176-7E2F0C058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6A6F4A6-E871-41D4-B659-58FD0C4C1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9C6F84-6607-4E14-B928-36F2C01CD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5956-9311-4F43-9462-1F557B457F9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1F24E3-FFA1-4401-8F5D-3FF96EA99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D992E8-5967-4545-A150-58B4CC9B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8A90-A151-48DF-856F-778194295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00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28806C-0493-4F5E-AA50-FEE3B3D24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D6A971-EFA0-4A5D-845B-A7119F0D5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45436D-FBE0-488E-9C8E-A0D199F45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5956-9311-4F43-9462-1F557B457F9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4C8522-DF16-4C1E-9B1A-EAC618A1E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E3458D-30E8-4B2A-88B3-D556E9EE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8A90-A151-48DF-856F-778194295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73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D282D-72C0-4A6A-89BC-CD62FA11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4D9AD0-C6F1-41D1-A9A6-C2C2EAB5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AD8EC2-0133-4F1C-B144-1E10530BF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5956-9311-4F43-9462-1F557B457F9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B7FE7D-4773-4445-9E55-67BB7FCD0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18F801-D57A-4F91-B313-3CC42601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8A90-A151-48DF-856F-778194295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709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FABCBC-38CC-4EEA-B826-82E5CDB52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04140F-270E-490F-8BB6-C7E6C04803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43DECA-AF24-4A76-BF87-BDEC83795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4FDB98-67F1-4E1A-8AD9-FED19F96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5956-9311-4F43-9462-1F557B457F9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CF9B8A1-76DF-4E4D-A645-90BF05E6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597344-FD3C-4DAC-85ED-D798930AA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8A90-A151-48DF-856F-778194295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08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2BB3E-DD56-4E40-957C-BF5AA12B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BECBA7A-F2E5-44A5-A146-7B98284AF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234A664-342C-455C-8931-363382A77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C352638-D255-47D9-8D6C-807B68AF4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6291480-967C-4225-8AE3-B10E99FE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644B2F6-0EFC-4A2D-B7BE-7BDBC604F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5956-9311-4F43-9462-1F557B457F9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008CBCC-B493-4EA5-A382-647CD9C85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FC1F51E-DED4-45E9-9C7F-F7899838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8A90-A151-48DF-856F-778194295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342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E9B67-F6D9-4AB2-9522-596D87586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B87F0BA-0743-4F5D-BFB3-7E6F083E5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5956-9311-4F43-9462-1F557B457F9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A75A8A0-8D5F-492A-96CB-E8462796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687C0D7-2882-47F7-A363-3F50E42F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8A90-A151-48DF-856F-778194295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124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F855799-365B-4039-86B0-ABF4F67E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5956-9311-4F43-9462-1F557B457F9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06B86B5-CDEF-4E11-AD9D-9D4B28437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D6E2E0-8512-4600-B75A-C6908C90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8A90-A151-48DF-856F-778194295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84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C77592-56C2-462A-9DEE-8DBEC98F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114395-FE4B-41BB-A1B7-A938AD57C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595B46E-80BB-4746-9EAA-CDD19780F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B73BBC-0DB7-4980-8006-8994BE90F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5956-9311-4F43-9462-1F557B457F9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B17CFA4-BD2C-4C18-B607-EFFFABB09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FB82F6-ABC7-4A5E-9046-507AAF17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8A90-A151-48DF-856F-778194295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02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7956F-4200-4453-83B5-F509004F1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4B991A8-D06C-49F2-8F27-17A42FA2B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67CAC2-5216-418F-9700-280F0F2A5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8BEF50D-DC9F-4F6C-8296-863D670AB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5956-9311-4F43-9462-1F557B457F9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C58E57A-A442-444C-BF52-42DFFC8B0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C12D835-F622-4D65-863F-79FD6CF0A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8A90-A151-48DF-856F-778194295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561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C96D8A2-3796-4C30-822C-104DD1738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98C05C2-38F3-42CB-86D0-32AB982C1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E6F3EF-3B78-4E35-B6F6-91F734B8C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35956-9311-4F43-9462-1F557B457F9A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4158C4-EC16-4449-8DE5-F07C02A11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DE1EA8-3EFD-4CC5-BAC1-F24A74918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A8A90-A151-48DF-856F-7781942955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45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DF60F-FCAE-4A2D-B3F1-2C431D310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28379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PROJECT WATER – 3.B</a:t>
            </a:r>
          </a:p>
        </p:txBody>
      </p:sp>
      <p:pic>
        <p:nvPicPr>
          <p:cNvPr id="11266" name="Picture 2" descr="Voda má paměť, proto může uzdravovat! | Ahaprozeny.cz">
            <a:extLst>
              <a:ext uri="{FF2B5EF4-FFF2-40B4-BE49-F238E27FC236}">
                <a16:creationId xmlns:a16="http://schemas.microsoft.com/office/drawing/2014/main" id="{F45853A0-9816-411B-AA99-66CC676C8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6" y="2249690"/>
            <a:ext cx="11574992" cy="44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B0F0CD7-D655-45D7-BF77-EF73282336FF}"/>
              </a:ext>
            </a:extLst>
          </p:cNvPr>
          <p:cNvSpPr txBox="1"/>
          <p:nvPr/>
        </p:nvSpPr>
        <p:spPr>
          <a:xfrm rot="20604745">
            <a:off x="9296987" y="5663462"/>
            <a:ext cx="1651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CC00"/>
                </a:solidFill>
              </a:rPr>
              <a:t>VIKI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5F05C6B-EB48-48CD-8B7D-46C4D37C9741}"/>
              </a:ext>
            </a:extLst>
          </p:cNvPr>
          <p:cNvSpPr txBox="1"/>
          <p:nvPr/>
        </p:nvSpPr>
        <p:spPr>
          <a:xfrm>
            <a:off x="8767492" y="4481264"/>
            <a:ext cx="235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MIRI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56364FE-2860-46AA-83A0-23A58AC52EDC}"/>
              </a:ext>
            </a:extLst>
          </p:cNvPr>
          <p:cNvSpPr txBox="1"/>
          <p:nvPr/>
        </p:nvSpPr>
        <p:spPr>
          <a:xfrm>
            <a:off x="6232124" y="5849233"/>
            <a:ext cx="1903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7030A0"/>
                </a:solidFill>
              </a:rPr>
              <a:t>NELLINKA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C4FA8A7-72EC-4EC6-A11C-5A57C01498F6}"/>
              </a:ext>
            </a:extLst>
          </p:cNvPr>
          <p:cNvSpPr txBox="1"/>
          <p:nvPr/>
        </p:nvSpPr>
        <p:spPr>
          <a:xfrm>
            <a:off x="3861786" y="5735637"/>
            <a:ext cx="1544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>
                    <a:lumMod val="50000"/>
                  </a:schemeClr>
                </a:solidFill>
              </a:rPr>
              <a:t>MARŤA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82D1335-602C-4FB9-8F49-DA54C4000A37}"/>
              </a:ext>
            </a:extLst>
          </p:cNvPr>
          <p:cNvSpPr txBox="1"/>
          <p:nvPr/>
        </p:nvSpPr>
        <p:spPr>
          <a:xfrm>
            <a:off x="2068497" y="5264458"/>
            <a:ext cx="1997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C000"/>
                </a:solidFill>
              </a:rPr>
              <a:t>SOFI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D25A346-9DE1-4745-9302-7EF05502567E}"/>
              </a:ext>
            </a:extLst>
          </p:cNvPr>
          <p:cNvSpPr txBox="1"/>
          <p:nvPr/>
        </p:nvSpPr>
        <p:spPr>
          <a:xfrm rot="1301616">
            <a:off x="375085" y="5247373"/>
            <a:ext cx="1171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3399"/>
                </a:solidFill>
              </a:rPr>
              <a:t>PÉŤA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63DA675-EC0E-4E3A-9611-0CC53FCC10C2}"/>
              </a:ext>
            </a:extLst>
          </p:cNvPr>
          <p:cNvSpPr txBox="1"/>
          <p:nvPr/>
        </p:nvSpPr>
        <p:spPr>
          <a:xfrm>
            <a:off x="6703023" y="4808353"/>
            <a:ext cx="171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9900"/>
                </a:solidFill>
              </a:rPr>
              <a:t>HEDVI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4DF3E0D-C4A8-4C6F-9E0F-FFF29DD68C82}"/>
              </a:ext>
            </a:extLst>
          </p:cNvPr>
          <p:cNvSpPr txBox="1"/>
          <p:nvPr/>
        </p:nvSpPr>
        <p:spPr>
          <a:xfrm>
            <a:off x="4230208" y="4054004"/>
            <a:ext cx="235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EMMA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F0AEB2F-2F71-4836-8A98-47D16C6DCE3B}"/>
              </a:ext>
            </a:extLst>
          </p:cNvPr>
          <p:cNvSpPr txBox="1"/>
          <p:nvPr/>
        </p:nvSpPr>
        <p:spPr>
          <a:xfrm rot="20178782">
            <a:off x="2127517" y="3082896"/>
            <a:ext cx="2059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B050"/>
                </a:solidFill>
              </a:rPr>
              <a:t>FANYNKA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800EB86-CE5C-4420-90D1-B72FA654D265}"/>
              </a:ext>
            </a:extLst>
          </p:cNvPr>
          <p:cNvSpPr txBox="1"/>
          <p:nvPr/>
        </p:nvSpPr>
        <p:spPr>
          <a:xfrm rot="21286249">
            <a:off x="763480" y="2734322"/>
            <a:ext cx="1526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2060"/>
                </a:solidFill>
              </a:rPr>
              <a:t>TONDA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FCF35CA-CCDB-4A71-BB73-C5ECC672A9BA}"/>
              </a:ext>
            </a:extLst>
          </p:cNvPr>
          <p:cNvSpPr txBox="1"/>
          <p:nvPr/>
        </p:nvSpPr>
        <p:spPr>
          <a:xfrm>
            <a:off x="4909351" y="3042510"/>
            <a:ext cx="2145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92D050"/>
                </a:solidFill>
              </a:rPr>
              <a:t>MAJDA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94B684B-E5E9-43AD-B5A1-0F36E61A4E68}"/>
              </a:ext>
            </a:extLst>
          </p:cNvPr>
          <p:cNvSpPr txBox="1"/>
          <p:nvPr/>
        </p:nvSpPr>
        <p:spPr>
          <a:xfrm rot="261941">
            <a:off x="7750207" y="3042510"/>
            <a:ext cx="1864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</a:rPr>
              <a:t>MÍŠA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F45C46F-07F9-4DD0-B6E4-401256415990}"/>
              </a:ext>
            </a:extLst>
          </p:cNvPr>
          <p:cNvSpPr txBox="1"/>
          <p:nvPr/>
        </p:nvSpPr>
        <p:spPr>
          <a:xfrm rot="716033">
            <a:off x="9924463" y="2923966"/>
            <a:ext cx="2145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800080"/>
                </a:solidFill>
              </a:rPr>
              <a:t>ESTERKA</a:t>
            </a:r>
          </a:p>
        </p:txBody>
      </p:sp>
    </p:spTree>
    <p:extLst>
      <p:ext uri="{BB962C8B-B14F-4D97-AF65-F5344CB8AC3E}">
        <p14:creationId xmlns:p14="http://schemas.microsoft.com/office/powerpoint/2010/main" val="2765230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E14166-D0F1-4831-9406-BC4995B99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DUCK</a:t>
            </a:r>
            <a:r>
              <a:rPr lang="cs-CZ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VIKI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21D964E-1EEB-48F8-A9E0-8298F64B3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" r="-2" b="7724"/>
          <a:stretch/>
        </p:blipFill>
        <p:spPr bwMode="auto">
          <a:xfrm rot="16200000">
            <a:off x="-709406" y="1348774"/>
            <a:ext cx="6214534" cy="41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ozšíření kachny divoké">
            <a:extLst>
              <a:ext uri="{FF2B5EF4-FFF2-40B4-BE49-F238E27FC236}">
                <a16:creationId xmlns:a16="http://schemas.microsoft.com/office/drawing/2014/main" id="{A3A57DD5-4C1E-49D1-9710-1F488D8B07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364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908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C26CDA-9B7E-4DF3-AE2B-18A5F7CC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GRASS SNAKE</a:t>
            </a:r>
            <a:r>
              <a:rPr lang="cs-CZ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HEDVI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B1416A-960D-4A10-B919-CDEFAE693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65" b="2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8194" name="Picture 2" descr="Areál rozšíření">
            <a:extLst>
              <a:ext uri="{FF2B5EF4-FFF2-40B4-BE49-F238E27FC236}">
                <a16:creationId xmlns:a16="http://schemas.microsoft.com/office/drawing/2014/main" id="{BD9ED656-0290-423E-86F3-90A255A195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063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2FADC32E-E97F-4648-A128-AB5464981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5" b="3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84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4EFC3-0D75-4CB9-AD7C-806266BB9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/>
              <a:t>JELLYFISH Nelly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7024D01-8D2D-4473-A2E8-64C2C234B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983" y="1495425"/>
            <a:ext cx="5067334" cy="2544209"/>
          </a:xfrm>
        </p:spPr>
      </p:pic>
      <p:pic>
        <p:nvPicPr>
          <p:cNvPr id="4" name="Obrázek 3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1BD732CE-A01A-4F3A-88FF-696C21262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95" y="1495425"/>
            <a:ext cx="6529880" cy="47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1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7315379B-1645-4C87-AB3C-69DEF1ECD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FE70E86-779D-4922-A020-0B3E5C05A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1F55513-2668-477C-9962-1B9F5E31F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845450"/>
            <a:ext cx="12192000" cy="3012550"/>
            <a:chOff x="0" y="3845450"/>
            <a:chExt cx="12192000" cy="3012550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673CDF5-001D-42B7-BB27-B3C472407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89828"/>
              <a:ext cx="12192000" cy="2868172"/>
            </a:xfrm>
            <a:custGeom>
              <a:avLst/>
              <a:gdLst>
                <a:gd name="connsiteX0" fmla="*/ 619389 w 12192000"/>
                <a:gd name="connsiteY0" fmla="*/ 0 h 2868172"/>
                <a:gd name="connsiteX1" fmla="*/ 687652 w 12192000"/>
                <a:gd name="connsiteY1" fmla="*/ 3175 h 2868172"/>
                <a:gd name="connsiteX2" fmla="*/ 747977 w 12192000"/>
                <a:gd name="connsiteY2" fmla="*/ 9525 h 2868172"/>
                <a:gd name="connsiteX3" fmla="*/ 800364 w 12192000"/>
                <a:gd name="connsiteY3" fmla="*/ 20637 h 2868172"/>
                <a:gd name="connsiteX4" fmla="*/ 846402 w 12192000"/>
                <a:gd name="connsiteY4" fmla="*/ 36512 h 2868172"/>
                <a:gd name="connsiteX5" fmla="*/ 887677 w 12192000"/>
                <a:gd name="connsiteY5" fmla="*/ 52387 h 2868172"/>
                <a:gd name="connsiteX6" fmla="*/ 924189 w 12192000"/>
                <a:gd name="connsiteY6" fmla="*/ 68262 h 2868172"/>
                <a:gd name="connsiteX7" fmla="*/ 962289 w 12192000"/>
                <a:gd name="connsiteY7" fmla="*/ 87312 h 2868172"/>
                <a:gd name="connsiteX8" fmla="*/ 1000389 w 12192000"/>
                <a:gd name="connsiteY8" fmla="*/ 106362 h 2868172"/>
                <a:gd name="connsiteX9" fmla="*/ 1036902 w 12192000"/>
                <a:gd name="connsiteY9" fmla="*/ 125412 h 2868172"/>
                <a:gd name="connsiteX10" fmla="*/ 1078177 w 12192000"/>
                <a:gd name="connsiteY10" fmla="*/ 141287 h 2868172"/>
                <a:gd name="connsiteX11" fmla="*/ 1124214 w 12192000"/>
                <a:gd name="connsiteY11" fmla="*/ 155575 h 2868172"/>
                <a:gd name="connsiteX12" fmla="*/ 1176602 w 12192000"/>
                <a:gd name="connsiteY12" fmla="*/ 166687 h 2868172"/>
                <a:gd name="connsiteX13" fmla="*/ 1236927 w 12192000"/>
                <a:gd name="connsiteY13" fmla="*/ 174625 h 2868172"/>
                <a:gd name="connsiteX14" fmla="*/ 1305189 w 12192000"/>
                <a:gd name="connsiteY14" fmla="*/ 176212 h 2868172"/>
                <a:gd name="connsiteX15" fmla="*/ 1373452 w 12192000"/>
                <a:gd name="connsiteY15" fmla="*/ 174625 h 2868172"/>
                <a:gd name="connsiteX16" fmla="*/ 1433777 w 12192000"/>
                <a:gd name="connsiteY16" fmla="*/ 166687 h 2868172"/>
                <a:gd name="connsiteX17" fmla="*/ 1486164 w 12192000"/>
                <a:gd name="connsiteY17" fmla="*/ 155575 h 2868172"/>
                <a:gd name="connsiteX18" fmla="*/ 1532202 w 12192000"/>
                <a:gd name="connsiteY18" fmla="*/ 141287 h 2868172"/>
                <a:gd name="connsiteX19" fmla="*/ 1573477 w 12192000"/>
                <a:gd name="connsiteY19" fmla="*/ 125412 h 2868172"/>
                <a:gd name="connsiteX20" fmla="*/ 1609989 w 12192000"/>
                <a:gd name="connsiteY20" fmla="*/ 106362 h 2868172"/>
                <a:gd name="connsiteX21" fmla="*/ 1648089 w 12192000"/>
                <a:gd name="connsiteY21" fmla="*/ 87312 h 2868172"/>
                <a:gd name="connsiteX22" fmla="*/ 1686189 w 12192000"/>
                <a:gd name="connsiteY22" fmla="*/ 68262 h 2868172"/>
                <a:gd name="connsiteX23" fmla="*/ 1722702 w 12192000"/>
                <a:gd name="connsiteY23" fmla="*/ 52387 h 2868172"/>
                <a:gd name="connsiteX24" fmla="*/ 1763977 w 12192000"/>
                <a:gd name="connsiteY24" fmla="*/ 36512 h 2868172"/>
                <a:gd name="connsiteX25" fmla="*/ 1810014 w 12192000"/>
                <a:gd name="connsiteY25" fmla="*/ 20637 h 2868172"/>
                <a:gd name="connsiteX26" fmla="*/ 1862402 w 12192000"/>
                <a:gd name="connsiteY26" fmla="*/ 9525 h 2868172"/>
                <a:gd name="connsiteX27" fmla="*/ 1922727 w 12192000"/>
                <a:gd name="connsiteY27" fmla="*/ 3175 h 2868172"/>
                <a:gd name="connsiteX28" fmla="*/ 1990989 w 12192000"/>
                <a:gd name="connsiteY28" fmla="*/ 0 h 2868172"/>
                <a:gd name="connsiteX29" fmla="*/ 2059252 w 12192000"/>
                <a:gd name="connsiteY29" fmla="*/ 3175 h 2868172"/>
                <a:gd name="connsiteX30" fmla="*/ 2119577 w 12192000"/>
                <a:gd name="connsiteY30" fmla="*/ 9525 h 2868172"/>
                <a:gd name="connsiteX31" fmla="*/ 2171964 w 12192000"/>
                <a:gd name="connsiteY31" fmla="*/ 20637 h 2868172"/>
                <a:gd name="connsiteX32" fmla="*/ 2218002 w 12192000"/>
                <a:gd name="connsiteY32" fmla="*/ 36512 h 2868172"/>
                <a:gd name="connsiteX33" fmla="*/ 2259277 w 12192000"/>
                <a:gd name="connsiteY33" fmla="*/ 52387 h 2868172"/>
                <a:gd name="connsiteX34" fmla="*/ 2295789 w 12192000"/>
                <a:gd name="connsiteY34" fmla="*/ 68262 h 2868172"/>
                <a:gd name="connsiteX35" fmla="*/ 2333889 w 12192000"/>
                <a:gd name="connsiteY35" fmla="*/ 87312 h 2868172"/>
                <a:gd name="connsiteX36" fmla="*/ 2371989 w 12192000"/>
                <a:gd name="connsiteY36" fmla="*/ 106362 h 2868172"/>
                <a:gd name="connsiteX37" fmla="*/ 2408502 w 12192000"/>
                <a:gd name="connsiteY37" fmla="*/ 125412 h 2868172"/>
                <a:gd name="connsiteX38" fmla="*/ 2449777 w 12192000"/>
                <a:gd name="connsiteY38" fmla="*/ 141287 h 2868172"/>
                <a:gd name="connsiteX39" fmla="*/ 2495814 w 12192000"/>
                <a:gd name="connsiteY39" fmla="*/ 155575 h 2868172"/>
                <a:gd name="connsiteX40" fmla="*/ 2548202 w 12192000"/>
                <a:gd name="connsiteY40" fmla="*/ 166687 h 2868172"/>
                <a:gd name="connsiteX41" fmla="*/ 2608527 w 12192000"/>
                <a:gd name="connsiteY41" fmla="*/ 174625 h 2868172"/>
                <a:gd name="connsiteX42" fmla="*/ 2676789 w 12192000"/>
                <a:gd name="connsiteY42" fmla="*/ 176212 h 2868172"/>
                <a:gd name="connsiteX43" fmla="*/ 2745052 w 12192000"/>
                <a:gd name="connsiteY43" fmla="*/ 174625 h 2868172"/>
                <a:gd name="connsiteX44" fmla="*/ 2805377 w 12192000"/>
                <a:gd name="connsiteY44" fmla="*/ 166687 h 2868172"/>
                <a:gd name="connsiteX45" fmla="*/ 2857764 w 12192000"/>
                <a:gd name="connsiteY45" fmla="*/ 155575 h 2868172"/>
                <a:gd name="connsiteX46" fmla="*/ 2903802 w 12192000"/>
                <a:gd name="connsiteY46" fmla="*/ 141287 h 2868172"/>
                <a:gd name="connsiteX47" fmla="*/ 2945077 w 12192000"/>
                <a:gd name="connsiteY47" fmla="*/ 125412 h 2868172"/>
                <a:gd name="connsiteX48" fmla="*/ 2981589 w 12192000"/>
                <a:gd name="connsiteY48" fmla="*/ 106362 h 2868172"/>
                <a:gd name="connsiteX49" fmla="*/ 3019689 w 12192000"/>
                <a:gd name="connsiteY49" fmla="*/ 87312 h 2868172"/>
                <a:gd name="connsiteX50" fmla="*/ 3057789 w 12192000"/>
                <a:gd name="connsiteY50" fmla="*/ 68262 h 2868172"/>
                <a:gd name="connsiteX51" fmla="*/ 3094302 w 12192000"/>
                <a:gd name="connsiteY51" fmla="*/ 52387 h 2868172"/>
                <a:gd name="connsiteX52" fmla="*/ 3135577 w 12192000"/>
                <a:gd name="connsiteY52" fmla="*/ 36512 h 2868172"/>
                <a:gd name="connsiteX53" fmla="*/ 3181614 w 12192000"/>
                <a:gd name="connsiteY53" fmla="*/ 20637 h 2868172"/>
                <a:gd name="connsiteX54" fmla="*/ 3234002 w 12192000"/>
                <a:gd name="connsiteY54" fmla="*/ 9525 h 2868172"/>
                <a:gd name="connsiteX55" fmla="*/ 3294327 w 12192000"/>
                <a:gd name="connsiteY55" fmla="*/ 3175 h 2868172"/>
                <a:gd name="connsiteX56" fmla="*/ 3361002 w 12192000"/>
                <a:gd name="connsiteY56" fmla="*/ 0 h 2868172"/>
                <a:gd name="connsiteX57" fmla="*/ 3430852 w 12192000"/>
                <a:gd name="connsiteY57" fmla="*/ 3175 h 2868172"/>
                <a:gd name="connsiteX58" fmla="*/ 3491177 w 12192000"/>
                <a:gd name="connsiteY58" fmla="*/ 9525 h 2868172"/>
                <a:gd name="connsiteX59" fmla="*/ 3543564 w 12192000"/>
                <a:gd name="connsiteY59" fmla="*/ 20637 h 2868172"/>
                <a:gd name="connsiteX60" fmla="*/ 3589602 w 12192000"/>
                <a:gd name="connsiteY60" fmla="*/ 36512 h 2868172"/>
                <a:gd name="connsiteX61" fmla="*/ 3630877 w 12192000"/>
                <a:gd name="connsiteY61" fmla="*/ 52387 h 2868172"/>
                <a:gd name="connsiteX62" fmla="*/ 3667389 w 12192000"/>
                <a:gd name="connsiteY62" fmla="*/ 68262 h 2868172"/>
                <a:gd name="connsiteX63" fmla="*/ 3705489 w 12192000"/>
                <a:gd name="connsiteY63" fmla="*/ 87312 h 2868172"/>
                <a:gd name="connsiteX64" fmla="*/ 3743589 w 12192000"/>
                <a:gd name="connsiteY64" fmla="*/ 106362 h 2868172"/>
                <a:gd name="connsiteX65" fmla="*/ 3780102 w 12192000"/>
                <a:gd name="connsiteY65" fmla="*/ 125412 h 2868172"/>
                <a:gd name="connsiteX66" fmla="*/ 3821377 w 12192000"/>
                <a:gd name="connsiteY66" fmla="*/ 141287 h 2868172"/>
                <a:gd name="connsiteX67" fmla="*/ 3867414 w 12192000"/>
                <a:gd name="connsiteY67" fmla="*/ 155575 h 2868172"/>
                <a:gd name="connsiteX68" fmla="*/ 3919802 w 12192000"/>
                <a:gd name="connsiteY68" fmla="*/ 166687 h 2868172"/>
                <a:gd name="connsiteX69" fmla="*/ 3980127 w 12192000"/>
                <a:gd name="connsiteY69" fmla="*/ 174625 h 2868172"/>
                <a:gd name="connsiteX70" fmla="*/ 4048389 w 12192000"/>
                <a:gd name="connsiteY70" fmla="*/ 176212 h 2868172"/>
                <a:gd name="connsiteX71" fmla="*/ 4116652 w 12192000"/>
                <a:gd name="connsiteY71" fmla="*/ 174625 h 2868172"/>
                <a:gd name="connsiteX72" fmla="*/ 4176977 w 12192000"/>
                <a:gd name="connsiteY72" fmla="*/ 166687 h 2868172"/>
                <a:gd name="connsiteX73" fmla="*/ 4229364 w 12192000"/>
                <a:gd name="connsiteY73" fmla="*/ 155575 h 2868172"/>
                <a:gd name="connsiteX74" fmla="*/ 4275402 w 12192000"/>
                <a:gd name="connsiteY74" fmla="*/ 141287 h 2868172"/>
                <a:gd name="connsiteX75" fmla="*/ 4316677 w 12192000"/>
                <a:gd name="connsiteY75" fmla="*/ 125412 h 2868172"/>
                <a:gd name="connsiteX76" fmla="*/ 4353189 w 12192000"/>
                <a:gd name="connsiteY76" fmla="*/ 106362 h 2868172"/>
                <a:gd name="connsiteX77" fmla="*/ 4429389 w 12192000"/>
                <a:gd name="connsiteY77" fmla="*/ 68262 h 2868172"/>
                <a:gd name="connsiteX78" fmla="*/ 4465902 w 12192000"/>
                <a:gd name="connsiteY78" fmla="*/ 52387 h 2868172"/>
                <a:gd name="connsiteX79" fmla="*/ 4507177 w 12192000"/>
                <a:gd name="connsiteY79" fmla="*/ 36512 h 2868172"/>
                <a:gd name="connsiteX80" fmla="*/ 4553215 w 12192000"/>
                <a:gd name="connsiteY80" fmla="*/ 20637 h 2868172"/>
                <a:gd name="connsiteX81" fmla="*/ 4605602 w 12192000"/>
                <a:gd name="connsiteY81" fmla="*/ 9525 h 2868172"/>
                <a:gd name="connsiteX82" fmla="*/ 4665928 w 12192000"/>
                <a:gd name="connsiteY82" fmla="*/ 3175 h 2868172"/>
                <a:gd name="connsiteX83" fmla="*/ 4734189 w 12192000"/>
                <a:gd name="connsiteY83" fmla="*/ 0 h 2868172"/>
                <a:gd name="connsiteX84" fmla="*/ 4802453 w 12192000"/>
                <a:gd name="connsiteY84" fmla="*/ 3175 h 2868172"/>
                <a:gd name="connsiteX85" fmla="*/ 4862777 w 12192000"/>
                <a:gd name="connsiteY85" fmla="*/ 9525 h 2868172"/>
                <a:gd name="connsiteX86" fmla="*/ 4915165 w 12192000"/>
                <a:gd name="connsiteY86" fmla="*/ 20637 h 2868172"/>
                <a:gd name="connsiteX87" fmla="*/ 4961201 w 12192000"/>
                <a:gd name="connsiteY87" fmla="*/ 36512 h 2868172"/>
                <a:gd name="connsiteX88" fmla="*/ 5002477 w 12192000"/>
                <a:gd name="connsiteY88" fmla="*/ 52387 h 2868172"/>
                <a:gd name="connsiteX89" fmla="*/ 5038989 w 12192000"/>
                <a:gd name="connsiteY89" fmla="*/ 68262 h 2868172"/>
                <a:gd name="connsiteX90" fmla="*/ 5077090 w 12192000"/>
                <a:gd name="connsiteY90" fmla="*/ 87312 h 2868172"/>
                <a:gd name="connsiteX91" fmla="*/ 5115189 w 12192000"/>
                <a:gd name="connsiteY91" fmla="*/ 106362 h 2868172"/>
                <a:gd name="connsiteX92" fmla="*/ 5151701 w 12192000"/>
                <a:gd name="connsiteY92" fmla="*/ 125412 h 2868172"/>
                <a:gd name="connsiteX93" fmla="*/ 5192977 w 12192000"/>
                <a:gd name="connsiteY93" fmla="*/ 141287 h 2868172"/>
                <a:gd name="connsiteX94" fmla="*/ 5239014 w 12192000"/>
                <a:gd name="connsiteY94" fmla="*/ 155575 h 2868172"/>
                <a:gd name="connsiteX95" fmla="*/ 5291401 w 12192000"/>
                <a:gd name="connsiteY95" fmla="*/ 166687 h 2868172"/>
                <a:gd name="connsiteX96" fmla="*/ 5351727 w 12192000"/>
                <a:gd name="connsiteY96" fmla="*/ 174625 h 2868172"/>
                <a:gd name="connsiteX97" fmla="*/ 5410199 w 12192000"/>
                <a:gd name="connsiteY97" fmla="*/ 175985 h 2868172"/>
                <a:gd name="connsiteX98" fmla="*/ 5468671 w 12192000"/>
                <a:gd name="connsiteY98" fmla="*/ 174625 h 2868172"/>
                <a:gd name="connsiteX99" fmla="*/ 5528996 w 12192000"/>
                <a:gd name="connsiteY99" fmla="*/ 166687 h 2868172"/>
                <a:gd name="connsiteX100" fmla="*/ 5581383 w 12192000"/>
                <a:gd name="connsiteY100" fmla="*/ 155575 h 2868172"/>
                <a:gd name="connsiteX101" fmla="*/ 5627421 w 12192000"/>
                <a:gd name="connsiteY101" fmla="*/ 141287 h 2868172"/>
                <a:gd name="connsiteX102" fmla="*/ 5668696 w 12192000"/>
                <a:gd name="connsiteY102" fmla="*/ 125412 h 2868172"/>
                <a:gd name="connsiteX103" fmla="*/ 5705209 w 12192000"/>
                <a:gd name="connsiteY103" fmla="*/ 106362 h 2868172"/>
                <a:gd name="connsiteX104" fmla="*/ 5743308 w 12192000"/>
                <a:gd name="connsiteY104" fmla="*/ 87312 h 2868172"/>
                <a:gd name="connsiteX105" fmla="*/ 5781408 w 12192000"/>
                <a:gd name="connsiteY105" fmla="*/ 68262 h 2868172"/>
                <a:gd name="connsiteX106" fmla="*/ 5817921 w 12192000"/>
                <a:gd name="connsiteY106" fmla="*/ 52387 h 2868172"/>
                <a:gd name="connsiteX107" fmla="*/ 5859196 w 12192000"/>
                <a:gd name="connsiteY107" fmla="*/ 36512 h 2868172"/>
                <a:gd name="connsiteX108" fmla="*/ 5905234 w 12192000"/>
                <a:gd name="connsiteY108" fmla="*/ 20637 h 2868172"/>
                <a:gd name="connsiteX109" fmla="*/ 5957621 w 12192000"/>
                <a:gd name="connsiteY109" fmla="*/ 9525 h 2868172"/>
                <a:gd name="connsiteX110" fmla="*/ 6017947 w 12192000"/>
                <a:gd name="connsiteY110" fmla="*/ 3175 h 2868172"/>
                <a:gd name="connsiteX111" fmla="*/ 6086209 w 12192000"/>
                <a:gd name="connsiteY111" fmla="*/ 0 h 2868172"/>
                <a:gd name="connsiteX112" fmla="*/ 6095999 w 12192000"/>
                <a:gd name="connsiteY112" fmla="*/ 455 h 2868172"/>
                <a:gd name="connsiteX113" fmla="*/ 6105789 w 12192000"/>
                <a:gd name="connsiteY113" fmla="*/ 0 h 2868172"/>
                <a:gd name="connsiteX114" fmla="*/ 6174052 w 12192000"/>
                <a:gd name="connsiteY114" fmla="*/ 3175 h 2868172"/>
                <a:gd name="connsiteX115" fmla="*/ 6234377 w 12192000"/>
                <a:gd name="connsiteY115" fmla="*/ 9525 h 2868172"/>
                <a:gd name="connsiteX116" fmla="*/ 6286764 w 12192000"/>
                <a:gd name="connsiteY116" fmla="*/ 20637 h 2868172"/>
                <a:gd name="connsiteX117" fmla="*/ 6332802 w 12192000"/>
                <a:gd name="connsiteY117" fmla="*/ 36512 h 2868172"/>
                <a:gd name="connsiteX118" fmla="*/ 6374077 w 12192000"/>
                <a:gd name="connsiteY118" fmla="*/ 52387 h 2868172"/>
                <a:gd name="connsiteX119" fmla="*/ 6410589 w 12192000"/>
                <a:gd name="connsiteY119" fmla="*/ 68262 h 2868172"/>
                <a:gd name="connsiteX120" fmla="*/ 6448689 w 12192000"/>
                <a:gd name="connsiteY120" fmla="*/ 87312 h 2868172"/>
                <a:gd name="connsiteX121" fmla="*/ 6486789 w 12192000"/>
                <a:gd name="connsiteY121" fmla="*/ 106362 h 2868172"/>
                <a:gd name="connsiteX122" fmla="*/ 6523302 w 12192000"/>
                <a:gd name="connsiteY122" fmla="*/ 125412 h 2868172"/>
                <a:gd name="connsiteX123" fmla="*/ 6564577 w 12192000"/>
                <a:gd name="connsiteY123" fmla="*/ 141287 h 2868172"/>
                <a:gd name="connsiteX124" fmla="*/ 6610614 w 12192000"/>
                <a:gd name="connsiteY124" fmla="*/ 155575 h 2868172"/>
                <a:gd name="connsiteX125" fmla="*/ 6663002 w 12192000"/>
                <a:gd name="connsiteY125" fmla="*/ 166687 h 2868172"/>
                <a:gd name="connsiteX126" fmla="*/ 6723327 w 12192000"/>
                <a:gd name="connsiteY126" fmla="*/ 174625 h 2868172"/>
                <a:gd name="connsiteX127" fmla="*/ 6781799 w 12192000"/>
                <a:gd name="connsiteY127" fmla="*/ 175985 h 2868172"/>
                <a:gd name="connsiteX128" fmla="*/ 6840271 w 12192000"/>
                <a:gd name="connsiteY128" fmla="*/ 174625 h 2868172"/>
                <a:gd name="connsiteX129" fmla="*/ 6900596 w 12192000"/>
                <a:gd name="connsiteY129" fmla="*/ 166687 h 2868172"/>
                <a:gd name="connsiteX130" fmla="*/ 6952983 w 12192000"/>
                <a:gd name="connsiteY130" fmla="*/ 155575 h 2868172"/>
                <a:gd name="connsiteX131" fmla="*/ 6999021 w 12192000"/>
                <a:gd name="connsiteY131" fmla="*/ 141287 h 2868172"/>
                <a:gd name="connsiteX132" fmla="*/ 7040296 w 12192000"/>
                <a:gd name="connsiteY132" fmla="*/ 125412 h 2868172"/>
                <a:gd name="connsiteX133" fmla="*/ 7076808 w 12192000"/>
                <a:gd name="connsiteY133" fmla="*/ 106362 h 2868172"/>
                <a:gd name="connsiteX134" fmla="*/ 7114908 w 12192000"/>
                <a:gd name="connsiteY134" fmla="*/ 87312 h 2868172"/>
                <a:gd name="connsiteX135" fmla="*/ 7153008 w 12192000"/>
                <a:gd name="connsiteY135" fmla="*/ 68262 h 2868172"/>
                <a:gd name="connsiteX136" fmla="*/ 7189521 w 12192000"/>
                <a:gd name="connsiteY136" fmla="*/ 52387 h 2868172"/>
                <a:gd name="connsiteX137" fmla="*/ 7230796 w 12192000"/>
                <a:gd name="connsiteY137" fmla="*/ 36512 h 2868172"/>
                <a:gd name="connsiteX138" fmla="*/ 7276833 w 12192000"/>
                <a:gd name="connsiteY138" fmla="*/ 20637 h 2868172"/>
                <a:gd name="connsiteX139" fmla="*/ 7329221 w 12192000"/>
                <a:gd name="connsiteY139" fmla="*/ 9525 h 2868172"/>
                <a:gd name="connsiteX140" fmla="*/ 7389546 w 12192000"/>
                <a:gd name="connsiteY140" fmla="*/ 3175 h 2868172"/>
                <a:gd name="connsiteX141" fmla="*/ 7457808 w 12192000"/>
                <a:gd name="connsiteY141" fmla="*/ 0 h 2868172"/>
                <a:gd name="connsiteX142" fmla="*/ 7526071 w 12192000"/>
                <a:gd name="connsiteY142" fmla="*/ 3175 h 2868172"/>
                <a:gd name="connsiteX143" fmla="*/ 7586396 w 12192000"/>
                <a:gd name="connsiteY143" fmla="*/ 9525 h 2868172"/>
                <a:gd name="connsiteX144" fmla="*/ 7638783 w 12192000"/>
                <a:gd name="connsiteY144" fmla="*/ 20637 h 2868172"/>
                <a:gd name="connsiteX145" fmla="*/ 7684821 w 12192000"/>
                <a:gd name="connsiteY145" fmla="*/ 36512 h 2868172"/>
                <a:gd name="connsiteX146" fmla="*/ 7726096 w 12192000"/>
                <a:gd name="connsiteY146" fmla="*/ 52387 h 2868172"/>
                <a:gd name="connsiteX147" fmla="*/ 7762608 w 12192000"/>
                <a:gd name="connsiteY147" fmla="*/ 68262 h 2868172"/>
                <a:gd name="connsiteX148" fmla="*/ 7800708 w 12192000"/>
                <a:gd name="connsiteY148" fmla="*/ 87312 h 2868172"/>
                <a:gd name="connsiteX149" fmla="*/ 7838808 w 12192000"/>
                <a:gd name="connsiteY149" fmla="*/ 106362 h 2868172"/>
                <a:gd name="connsiteX150" fmla="*/ 7875321 w 12192000"/>
                <a:gd name="connsiteY150" fmla="*/ 125412 h 2868172"/>
                <a:gd name="connsiteX151" fmla="*/ 7916596 w 12192000"/>
                <a:gd name="connsiteY151" fmla="*/ 141287 h 2868172"/>
                <a:gd name="connsiteX152" fmla="*/ 7962633 w 12192000"/>
                <a:gd name="connsiteY152" fmla="*/ 155575 h 2868172"/>
                <a:gd name="connsiteX153" fmla="*/ 8015021 w 12192000"/>
                <a:gd name="connsiteY153" fmla="*/ 166687 h 2868172"/>
                <a:gd name="connsiteX154" fmla="*/ 8075346 w 12192000"/>
                <a:gd name="connsiteY154" fmla="*/ 174625 h 2868172"/>
                <a:gd name="connsiteX155" fmla="*/ 8143608 w 12192000"/>
                <a:gd name="connsiteY155" fmla="*/ 176212 h 2868172"/>
                <a:gd name="connsiteX156" fmla="*/ 8211871 w 12192000"/>
                <a:gd name="connsiteY156" fmla="*/ 174625 h 2868172"/>
                <a:gd name="connsiteX157" fmla="*/ 8272196 w 12192000"/>
                <a:gd name="connsiteY157" fmla="*/ 166687 h 2868172"/>
                <a:gd name="connsiteX158" fmla="*/ 8324583 w 12192000"/>
                <a:gd name="connsiteY158" fmla="*/ 155575 h 2868172"/>
                <a:gd name="connsiteX159" fmla="*/ 8370621 w 12192000"/>
                <a:gd name="connsiteY159" fmla="*/ 141287 h 2868172"/>
                <a:gd name="connsiteX160" fmla="*/ 8411896 w 12192000"/>
                <a:gd name="connsiteY160" fmla="*/ 125412 h 2868172"/>
                <a:gd name="connsiteX161" fmla="*/ 8448408 w 12192000"/>
                <a:gd name="connsiteY161" fmla="*/ 106362 h 2868172"/>
                <a:gd name="connsiteX162" fmla="*/ 8486508 w 12192000"/>
                <a:gd name="connsiteY162" fmla="*/ 87312 h 2868172"/>
                <a:gd name="connsiteX163" fmla="*/ 8524608 w 12192000"/>
                <a:gd name="connsiteY163" fmla="*/ 68262 h 2868172"/>
                <a:gd name="connsiteX164" fmla="*/ 8561120 w 12192000"/>
                <a:gd name="connsiteY164" fmla="*/ 52387 h 2868172"/>
                <a:gd name="connsiteX165" fmla="*/ 8602396 w 12192000"/>
                <a:gd name="connsiteY165" fmla="*/ 36512 h 2868172"/>
                <a:gd name="connsiteX166" fmla="*/ 8648432 w 12192000"/>
                <a:gd name="connsiteY166" fmla="*/ 20637 h 2868172"/>
                <a:gd name="connsiteX167" fmla="*/ 8700820 w 12192000"/>
                <a:gd name="connsiteY167" fmla="*/ 9525 h 2868172"/>
                <a:gd name="connsiteX168" fmla="*/ 8761146 w 12192000"/>
                <a:gd name="connsiteY168" fmla="*/ 3175 h 2868172"/>
                <a:gd name="connsiteX169" fmla="*/ 8827820 w 12192000"/>
                <a:gd name="connsiteY169" fmla="*/ 0 h 2868172"/>
                <a:gd name="connsiteX170" fmla="*/ 8897670 w 12192000"/>
                <a:gd name="connsiteY170" fmla="*/ 3175 h 2868172"/>
                <a:gd name="connsiteX171" fmla="*/ 8957996 w 12192000"/>
                <a:gd name="connsiteY171" fmla="*/ 9525 h 2868172"/>
                <a:gd name="connsiteX172" fmla="*/ 9010382 w 12192000"/>
                <a:gd name="connsiteY172" fmla="*/ 20637 h 2868172"/>
                <a:gd name="connsiteX173" fmla="*/ 9056420 w 12192000"/>
                <a:gd name="connsiteY173" fmla="*/ 36512 h 2868172"/>
                <a:gd name="connsiteX174" fmla="*/ 9097696 w 12192000"/>
                <a:gd name="connsiteY174" fmla="*/ 52387 h 2868172"/>
                <a:gd name="connsiteX175" fmla="*/ 9134208 w 12192000"/>
                <a:gd name="connsiteY175" fmla="*/ 68262 h 2868172"/>
                <a:gd name="connsiteX176" fmla="*/ 9172308 w 12192000"/>
                <a:gd name="connsiteY176" fmla="*/ 87312 h 2868172"/>
                <a:gd name="connsiteX177" fmla="*/ 9210408 w 12192000"/>
                <a:gd name="connsiteY177" fmla="*/ 106362 h 2868172"/>
                <a:gd name="connsiteX178" fmla="*/ 9246920 w 12192000"/>
                <a:gd name="connsiteY178" fmla="*/ 125412 h 2868172"/>
                <a:gd name="connsiteX179" fmla="*/ 9288196 w 12192000"/>
                <a:gd name="connsiteY179" fmla="*/ 141287 h 2868172"/>
                <a:gd name="connsiteX180" fmla="*/ 9334232 w 12192000"/>
                <a:gd name="connsiteY180" fmla="*/ 155575 h 2868172"/>
                <a:gd name="connsiteX181" fmla="*/ 9386620 w 12192000"/>
                <a:gd name="connsiteY181" fmla="*/ 166687 h 2868172"/>
                <a:gd name="connsiteX182" fmla="*/ 9446946 w 12192000"/>
                <a:gd name="connsiteY182" fmla="*/ 174625 h 2868172"/>
                <a:gd name="connsiteX183" fmla="*/ 9515208 w 12192000"/>
                <a:gd name="connsiteY183" fmla="*/ 176212 h 2868172"/>
                <a:gd name="connsiteX184" fmla="*/ 9583470 w 12192000"/>
                <a:gd name="connsiteY184" fmla="*/ 174625 h 2868172"/>
                <a:gd name="connsiteX185" fmla="*/ 9643796 w 12192000"/>
                <a:gd name="connsiteY185" fmla="*/ 166687 h 2868172"/>
                <a:gd name="connsiteX186" fmla="*/ 9696182 w 12192000"/>
                <a:gd name="connsiteY186" fmla="*/ 155575 h 2868172"/>
                <a:gd name="connsiteX187" fmla="*/ 9742220 w 12192000"/>
                <a:gd name="connsiteY187" fmla="*/ 141287 h 2868172"/>
                <a:gd name="connsiteX188" fmla="*/ 9783496 w 12192000"/>
                <a:gd name="connsiteY188" fmla="*/ 125412 h 2868172"/>
                <a:gd name="connsiteX189" fmla="*/ 9820008 w 12192000"/>
                <a:gd name="connsiteY189" fmla="*/ 106362 h 2868172"/>
                <a:gd name="connsiteX190" fmla="*/ 9896208 w 12192000"/>
                <a:gd name="connsiteY190" fmla="*/ 68262 h 2868172"/>
                <a:gd name="connsiteX191" fmla="*/ 9932720 w 12192000"/>
                <a:gd name="connsiteY191" fmla="*/ 52387 h 2868172"/>
                <a:gd name="connsiteX192" fmla="*/ 9973996 w 12192000"/>
                <a:gd name="connsiteY192" fmla="*/ 36512 h 2868172"/>
                <a:gd name="connsiteX193" fmla="*/ 10020032 w 12192000"/>
                <a:gd name="connsiteY193" fmla="*/ 20637 h 2868172"/>
                <a:gd name="connsiteX194" fmla="*/ 10072420 w 12192000"/>
                <a:gd name="connsiteY194" fmla="*/ 9525 h 2868172"/>
                <a:gd name="connsiteX195" fmla="*/ 10132746 w 12192000"/>
                <a:gd name="connsiteY195" fmla="*/ 3175 h 2868172"/>
                <a:gd name="connsiteX196" fmla="*/ 10201008 w 12192000"/>
                <a:gd name="connsiteY196" fmla="*/ 0 h 2868172"/>
                <a:gd name="connsiteX197" fmla="*/ 10269270 w 12192000"/>
                <a:gd name="connsiteY197" fmla="*/ 3175 h 2868172"/>
                <a:gd name="connsiteX198" fmla="*/ 10329596 w 12192000"/>
                <a:gd name="connsiteY198" fmla="*/ 9525 h 2868172"/>
                <a:gd name="connsiteX199" fmla="*/ 10381982 w 12192000"/>
                <a:gd name="connsiteY199" fmla="*/ 20637 h 2868172"/>
                <a:gd name="connsiteX200" fmla="*/ 10428020 w 12192000"/>
                <a:gd name="connsiteY200" fmla="*/ 36512 h 2868172"/>
                <a:gd name="connsiteX201" fmla="*/ 10469296 w 12192000"/>
                <a:gd name="connsiteY201" fmla="*/ 52387 h 2868172"/>
                <a:gd name="connsiteX202" fmla="*/ 10505808 w 12192000"/>
                <a:gd name="connsiteY202" fmla="*/ 68262 h 2868172"/>
                <a:gd name="connsiteX203" fmla="*/ 10543908 w 12192000"/>
                <a:gd name="connsiteY203" fmla="*/ 87312 h 2868172"/>
                <a:gd name="connsiteX204" fmla="*/ 10582008 w 12192000"/>
                <a:gd name="connsiteY204" fmla="*/ 106362 h 2868172"/>
                <a:gd name="connsiteX205" fmla="*/ 10618520 w 12192000"/>
                <a:gd name="connsiteY205" fmla="*/ 125412 h 2868172"/>
                <a:gd name="connsiteX206" fmla="*/ 10659796 w 12192000"/>
                <a:gd name="connsiteY206" fmla="*/ 141287 h 2868172"/>
                <a:gd name="connsiteX207" fmla="*/ 10705832 w 12192000"/>
                <a:gd name="connsiteY207" fmla="*/ 155575 h 2868172"/>
                <a:gd name="connsiteX208" fmla="*/ 10758220 w 12192000"/>
                <a:gd name="connsiteY208" fmla="*/ 166687 h 2868172"/>
                <a:gd name="connsiteX209" fmla="*/ 10818546 w 12192000"/>
                <a:gd name="connsiteY209" fmla="*/ 174625 h 2868172"/>
                <a:gd name="connsiteX210" fmla="*/ 10886808 w 12192000"/>
                <a:gd name="connsiteY210" fmla="*/ 176212 h 2868172"/>
                <a:gd name="connsiteX211" fmla="*/ 10955070 w 12192000"/>
                <a:gd name="connsiteY211" fmla="*/ 174625 h 2868172"/>
                <a:gd name="connsiteX212" fmla="*/ 11015396 w 12192000"/>
                <a:gd name="connsiteY212" fmla="*/ 166687 h 2868172"/>
                <a:gd name="connsiteX213" fmla="*/ 11067782 w 12192000"/>
                <a:gd name="connsiteY213" fmla="*/ 155575 h 2868172"/>
                <a:gd name="connsiteX214" fmla="*/ 11113820 w 12192000"/>
                <a:gd name="connsiteY214" fmla="*/ 141287 h 2868172"/>
                <a:gd name="connsiteX215" fmla="*/ 11155096 w 12192000"/>
                <a:gd name="connsiteY215" fmla="*/ 125412 h 2868172"/>
                <a:gd name="connsiteX216" fmla="*/ 11191608 w 12192000"/>
                <a:gd name="connsiteY216" fmla="*/ 106362 h 2868172"/>
                <a:gd name="connsiteX217" fmla="*/ 11229708 w 12192000"/>
                <a:gd name="connsiteY217" fmla="*/ 87312 h 2868172"/>
                <a:gd name="connsiteX218" fmla="*/ 11267808 w 12192000"/>
                <a:gd name="connsiteY218" fmla="*/ 68262 h 2868172"/>
                <a:gd name="connsiteX219" fmla="*/ 11304320 w 12192000"/>
                <a:gd name="connsiteY219" fmla="*/ 52387 h 2868172"/>
                <a:gd name="connsiteX220" fmla="*/ 11345596 w 12192000"/>
                <a:gd name="connsiteY220" fmla="*/ 36512 h 2868172"/>
                <a:gd name="connsiteX221" fmla="*/ 11391632 w 12192000"/>
                <a:gd name="connsiteY221" fmla="*/ 20637 h 2868172"/>
                <a:gd name="connsiteX222" fmla="*/ 11444020 w 12192000"/>
                <a:gd name="connsiteY222" fmla="*/ 9525 h 2868172"/>
                <a:gd name="connsiteX223" fmla="*/ 11504346 w 12192000"/>
                <a:gd name="connsiteY223" fmla="*/ 3175 h 2868172"/>
                <a:gd name="connsiteX224" fmla="*/ 11572608 w 12192000"/>
                <a:gd name="connsiteY224" fmla="*/ 0 h 2868172"/>
                <a:gd name="connsiteX225" fmla="*/ 11640870 w 12192000"/>
                <a:gd name="connsiteY225" fmla="*/ 3175 h 2868172"/>
                <a:gd name="connsiteX226" fmla="*/ 11701196 w 12192000"/>
                <a:gd name="connsiteY226" fmla="*/ 9525 h 2868172"/>
                <a:gd name="connsiteX227" fmla="*/ 11753582 w 12192000"/>
                <a:gd name="connsiteY227" fmla="*/ 20637 h 2868172"/>
                <a:gd name="connsiteX228" fmla="*/ 11799620 w 12192000"/>
                <a:gd name="connsiteY228" fmla="*/ 36512 h 2868172"/>
                <a:gd name="connsiteX229" fmla="*/ 11840896 w 12192000"/>
                <a:gd name="connsiteY229" fmla="*/ 52387 h 2868172"/>
                <a:gd name="connsiteX230" fmla="*/ 11877408 w 12192000"/>
                <a:gd name="connsiteY230" fmla="*/ 68262 h 2868172"/>
                <a:gd name="connsiteX231" fmla="*/ 11915508 w 12192000"/>
                <a:gd name="connsiteY231" fmla="*/ 87312 h 2868172"/>
                <a:gd name="connsiteX232" fmla="*/ 11953608 w 12192000"/>
                <a:gd name="connsiteY232" fmla="*/ 106362 h 2868172"/>
                <a:gd name="connsiteX233" fmla="*/ 11990120 w 12192000"/>
                <a:gd name="connsiteY233" fmla="*/ 125412 h 2868172"/>
                <a:gd name="connsiteX234" fmla="*/ 12031396 w 12192000"/>
                <a:gd name="connsiteY234" fmla="*/ 141287 h 2868172"/>
                <a:gd name="connsiteX235" fmla="*/ 12077432 w 12192000"/>
                <a:gd name="connsiteY235" fmla="*/ 155575 h 2868172"/>
                <a:gd name="connsiteX236" fmla="*/ 12129820 w 12192000"/>
                <a:gd name="connsiteY236" fmla="*/ 166688 h 2868172"/>
                <a:gd name="connsiteX237" fmla="*/ 12190146 w 12192000"/>
                <a:gd name="connsiteY237" fmla="*/ 174625 h 2868172"/>
                <a:gd name="connsiteX238" fmla="*/ 12192000 w 12192000"/>
                <a:gd name="connsiteY238" fmla="*/ 174668 h 2868172"/>
                <a:gd name="connsiteX239" fmla="*/ 12192000 w 12192000"/>
                <a:gd name="connsiteY239" fmla="*/ 319047 h 2868172"/>
                <a:gd name="connsiteX240" fmla="*/ 12192000 w 12192000"/>
                <a:gd name="connsiteY240" fmla="*/ 885826 h 2868172"/>
                <a:gd name="connsiteX241" fmla="*/ 12192000 w 12192000"/>
                <a:gd name="connsiteY241" fmla="*/ 1030205 h 2868172"/>
                <a:gd name="connsiteX242" fmla="*/ 12192000 w 12192000"/>
                <a:gd name="connsiteY242" fmla="*/ 1553722 h 2868172"/>
                <a:gd name="connsiteX243" fmla="*/ 12192000 w 12192000"/>
                <a:gd name="connsiteY243" fmla="*/ 1787292 h 2868172"/>
                <a:gd name="connsiteX244" fmla="*/ 12192000 w 12192000"/>
                <a:gd name="connsiteY244" fmla="*/ 1931671 h 2868172"/>
                <a:gd name="connsiteX245" fmla="*/ 12192000 w 12192000"/>
                <a:gd name="connsiteY245" fmla="*/ 2868172 h 2868172"/>
                <a:gd name="connsiteX246" fmla="*/ 12191997 w 12192000"/>
                <a:gd name="connsiteY246" fmla="*/ 2868172 h 2868172"/>
                <a:gd name="connsiteX247" fmla="*/ 1 w 12192000"/>
                <a:gd name="connsiteY247" fmla="*/ 2868172 h 2868172"/>
                <a:gd name="connsiteX248" fmla="*/ 0 w 12192000"/>
                <a:gd name="connsiteY248" fmla="*/ 2868172 h 2868172"/>
                <a:gd name="connsiteX249" fmla="*/ 0 w 12192000"/>
                <a:gd name="connsiteY249" fmla="*/ 1931671 h 2868172"/>
                <a:gd name="connsiteX250" fmla="*/ 0 w 12192000"/>
                <a:gd name="connsiteY250" fmla="*/ 1787292 h 2868172"/>
                <a:gd name="connsiteX251" fmla="*/ 0 w 12192000"/>
                <a:gd name="connsiteY251" fmla="*/ 1553722 h 2868172"/>
                <a:gd name="connsiteX252" fmla="*/ 0 w 12192000"/>
                <a:gd name="connsiteY252" fmla="*/ 1030205 h 2868172"/>
                <a:gd name="connsiteX253" fmla="*/ 0 w 12192000"/>
                <a:gd name="connsiteY253" fmla="*/ 885826 h 2868172"/>
                <a:gd name="connsiteX254" fmla="*/ 0 w 12192000"/>
                <a:gd name="connsiteY254" fmla="*/ 319047 h 2868172"/>
                <a:gd name="connsiteX255" fmla="*/ 0 w 12192000"/>
                <a:gd name="connsiteY255" fmla="*/ 174668 h 2868172"/>
                <a:gd name="connsiteX256" fmla="*/ 1852 w 12192000"/>
                <a:gd name="connsiteY256" fmla="*/ 174625 h 2868172"/>
                <a:gd name="connsiteX257" fmla="*/ 62177 w 12192000"/>
                <a:gd name="connsiteY257" fmla="*/ 166687 h 2868172"/>
                <a:gd name="connsiteX258" fmla="*/ 114564 w 12192000"/>
                <a:gd name="connsiteY258" fmla="*/ 155575 h 2868172"/>
                <a:gd name="connsiteX259" fmla="*/ 160602 w 12192000"/>
                <a:gd name="connsiteY259" fmla="*/ 141287 h 2868172"/>
                <a:gd name="connsiteX260" fmla="*/ 201877 w 12192000"/>
                <a:gd name="connsiteY260" fmla="*/ 125412 h 2868172"/>
                <a:gd name="connsiteX261" fmla="*/ 238389 w 12192000"/>
                <a:gd name="connsiteY261" fmla="*/ 106362 h 2868172"/>
                <a:gd name="connsiteX262" fmla="*/ 276489 w 12192000"/>
                <a:gd name="connsiteY262" fmla="*/ 87312 h 2868172"/>
                <a:gd name="connsiteX263" fmla="*/ 314589 w 12192000"/>
                <a:gd name="connsiteY263" fmla="*/ 68262 h 2868172"/>
                <a:gd name="connsiteX264" fmla="*/ 351102 w 12192000"/>
                <a:gd name="connsiteY264" fmla="*/ 52387 h 2868172"/>
                <a:gd name="connsiteX265" fmla="*/ 392377 w 12192000"/>
                <a:gd name="connsiteY265" fmla="*/ 36512 h 2868172"/>
                <a:gd name="connsiteX266" fmla="*/ 438414 w 12192000"/>
                <a:gd name="connsiteY266" fmla="*/ 20637 h 2868172"/>
                <a:gd name="connsiteX267" fmla="*/ 490802 w 12192000"/>
                <a:gd name="connsiteY267" fmla="*/ 9525 h 2868172"/>
                <a:gd name="connsiteX268" fmla="*/ 551127 w 12192000"/>
                <a:gd name="connsiteY268" fmla="*/ 3175 h 28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</a:cxnLst>
              <a:rect l="l" t="t" r="r" b="b"/>
              <a:pathLst>
                <a:path w="12192000" h="2868172">
                  <a:moveTo>
                    <a:pt x="619389" y="0"/>
                  </a:moveTo>
                  <a:lnTo>
                    <a:pt x="687652" y="3175"/>
                  </a:lnTo>
                  <a:lnTo>
                    <a:pt x="747977" y="9525"/>
                  </a:lnTo>
                  <a:lnTo>
                    <a:pt x="800364" y="20637"/>
                  </a:lnTo>
                  <a:lnTo>
                    <a:pt x="846402" y="36512"/>
                  </a:lnTo>
                  <a:lnTo>
                    <a:pt x="887677" y="52387"/>
                  </a:lnTo>
                  <a:lnTo>
                    <a:pt x="924189" y="68262"/>
                  </a:lnTo>
                  <a:lnTo>
                    <a:pt x="962289" y="87312"/>
                  </a:lnTo>
                  <a:lnTo>
                    <a:pt x="1000389" y="106362"/>
                  </a:lnTo>
                  <a:lnTo>
                    <a:pt x="1036902" y="125412"/>
                  </a:lnTo>
                  <a:lnTo>
                    <a:pt x="1078177" y="141287"/>
                  </a:lnTo>
                  <a:lnTo>
                    <a:pt x="1124214" y="155575"/>
                  </a:lnTo>
                  <a:lnTo>
                    <a:pt x="1176602" y="166687"/>
                  </a:lnTo>
                  <a:lnTo>
                    <a:pt x="1236927" y="174625"/>
                  </a:lnTo>
                  <a:lnTo>
                    <a:pt x="1305189" y="176212"/>
                  </a:lnTo>
                  <a:lnTo>
                    <a:pt x="1373452" y="174625"/>
                  </a:lnTo>
                  <a:lnTo>
                    <a:pt x="1433777" y="166687"/>
                  </a:lnTo>
                  <a:lnTo>
                    <a:pt x="1486164" y="155575"/>
                  </a:lnTo>
                  <a:lnTo>
                    <a:pt x="1532202" y="141287"/>
                  </a:lnTo>
                  <a:lnTo>
                    <a:pt x="1573477" y="125412"/>
                  </a:lnTo>
                  <a:lnTo>
                    <a:pt x="1609989" y="106362"/>
                  </a:lnTo>
                  <a:lnTo>
                    <a:pt x="1648089" y="87312"/>
                  </a:lnTo>
                  <a:lnTo>
                    <a:pt x="1686189" y="68262"/>
                  </a:lnTo>
                  <a:lnTo>
                    <a:pt x="1722702" y="52387"/>
                  </a:lnTo>
                  <a:lnTo>
                    <a:pt x="1763977" y="36512"/>
                  </a:lnTo>
                  <a:lnTo>
                    <a:pt x="1810014" y="20637"/>
                  </a:lnTo>
                  <a:lnTo>
                    <a:pt x="1862402" y="9525"/>
                  </a:lnTo>
                  <a:lnTo>
                    <a:pt x="1922727" y="3175"/>
                  </a:lnTo>
                  <a:lnTo>
                    <a:pt x="1990989" y="0"/>
                  </a:lnTo>
                  <a:lnTo>
                    <a:pt x="2059252" y="3175"/>
                  </a:lnTo>
                  <a:lnTo>
                    <a:pt x="2119577" y="9525"/>
                  </a:lnTo>
                  <a:lnTo>
                    <a:pt x="2171964" y="20637"/>
                  </a:lnTo>
                  <a:lnTo>
                    <a:pt x="2218002" y="36512"/>
                  </a:lnTo>
                  <a:lnTo>
                    <a:pt x="2259277" y="52387"/>
                  </a:lnTo>
                  <a:lnTo>
                    <a:pt x="2295789" y="68262"/>
                  </a:lnTo>
                  <a:lnTo>
                    <a:pt x="2333889" y="87312"/>
                  </a:lnTo>
                  <a:lnTo>
                    <a:pt x="2371989" y="106362"/>
                  </a:lnTo>
                  <a:lnTo>
                    <a:pt x="2408502" y="125412"/>
                  </a:lnTo>
                  <a:lnTo>
                    <a:pt x="2449777" y="141287"/>
                  </a:lnTo>
                  <a:lnTo>
                    <a:pt x="2495814" y="155575"/>
                  </a:lnTo>
                  <a:lnTo>
                    <a:pt x="2548202" y="166687"/>
                  </a:lnTo>
                  <a:lnTo>
                    <a:pt x="2608527" y="174625"/>
                  </a:lnTo>
                  <a:lnTo>
                    <a:pt x="2676789" y="176212"/>
                  </a:lnTo>
                  <a:lnTo>
                    <a:pt x="2745052" y="174625"/>
                  </a:lnTo>
                  <a:lnTo>
                    <a:pt x="2805377" y="166687"/>
                  </a:lnTo>
                  <a:lnTo>
                    <a:pt x="2857764" y="155575"/>
                  </a:lnTo>
                  <a:lnTo>
                    <a:pt x="2903802" y="141287"/>
                  </a:lnTo>
                  <a:lnTo>
                    <a:pt x="2945077" y="125412"/>
                  </a:lnTo>
                  <a:lnTo>
                    <a:pt x="2981589" y="106362"/>
                  </a:lnTo>
                  <a:lnTo>
                    <a:pt x="3019689" y="87312"/>
                  </a:lnTo>
                  <a:lnTo>
                    <a:pt x="3057789" y="68262"/>
                  </a:lnTo>
                  <a:lnTo>
                    <a:pt x="3094302" y="52387"/>
                  </a:lnTo>
                  <a:lnTo>
                    <a:pt x="3135577" y="36512"/>
                  </a:lnTo>
                  <a:lnTo>
                    <a:pt x="3181614" y="20637"/>
                  </a:lnTo>
                  <a:lnTo>
                    <a:pt x="3234002" y="9525"/>
                  </a:lnTo>
                  <a:lnTo>
                    <a:pt x="3294327" y="3175"/>
                  </a:lnTo>
                  <a:lnTo>
                    <a:pt x="3361002" y="0"/>
                  </a:lnTo>
                  <a:lnTo>
                    <a:pt x="3430852" y="3175"/>
                  </a:lnTo>
                  <a:lnTo>
                    <a:pt x="3491177" y="9525"/>
                  </a:lnTo>
                  <a:lnTo>
                    <a:pt x="3543564" y="20637"/>
                  </a:lnTo>
                  <a:lnTo>
                    <a:pt x="3589602" y="36512"/>
                  </a:lnTo>
                  <a:lnTo>
                    <a:pt x="3630877" y="52387"/>
                  </a:lnTo>
                  <a:lnTo>
                    <a:pt x="3667389" y="68262"/>
                  </a:lnTo>
                  <a:lnTo>
                    <a:pt x="3705489" y="87312"/>
                  </a:lnTo>
                  <a:lnTo>
                    <a:pt x="3743589" y="106362"/>
                  </a:lnTo>
                  <a:lnTo>
                    <a:pt x="3780102" y="125412"/>
                  </a:lnTo>
                  <a:lnTo>
                    <a:pt x="3821377" y="141287"/>
                  </a:lnTo>
                  <a:lnTo>
                    <a:pt x="3867414" y="155575"/>
                  </a:lnTo>
                  <a:lnTo>
                    <a:pt x="3919802" y="166687"/>
                  </a:lnTo>
                  <a:lnTo>
                    <a:pt x="3980127" y="174625"/>
                  </a:lnTo>
                  <a:lnTo>
                    <a:pt x="4048389" y="176212"/>
                  </a:lnTo>
                  <a:lnTo>
                    <a:pt x="4116652" y="174625"/>
                  </a:lnTo>
                  <a:lnTo>
                    <a:pt x="4176977" y="166687"/>
                  </a:lnTo>
                  <a:lnTo>
                    <a:pt x="4229364" y="155575"/>
                  </a:lnTo>
                  <a:lnTo>
                    <a:pt x="4275402" y="141287"/>
                  </a:lnTo>
                  <a:lnTo>
                    <a:pt x="4316677" y="125412"/>
                  </a:lnTo>
                  <a:lnTo>
                    <a:pt x="4353189" y="106362"/>
                  </a:lnTo>
                  <a:lnTo>
                    <a:pt x="4429389" y="68262"/>
                  </a:lnTo>
                  <a:lnTo>
                    <a:pt x="4465902" y="52387"/>
                  </a:lnTo>
                  <a:lnTo>
                    <a:pt x="4507177" y="36512"/>
                  </a:lnTo>
                  <a:lnTo>
                    <a:pt x="4553215" y="20637"/>
                  </a:lnTo>
                  <a:lnTo>
                    <a:pt x="4605602" y="9525"/>
                  </a:lnTo>
                  <a:lnTo>
                    <a:pt x="4665928" y="3175"/>
                  </a:lnTo>
                  <a:lnTo>
                    <a:pt x="4734189" y="0"/>
                  </a:lnTo>
                  <a:lnTo>
                    <a:pt x="4802453" y="3175"/>
                  </a:lnTo>
                  <a:lnTo>
                    <a:pt x="4862777" y="9525"/>
                  </a:lnTo>
                  <a:lnTo>
                    <a:pt x="4915165" y="20637"/>
                  </a:lnTo>
                  <a:lnTo>
                    <a:pt x="4961201" y="36512"/>
                  </a:lnTo>
                  <a:lnTo>
                    <a:pt x="5002477" y="52387"/>
                  </a:lnTo>
                  <a:lnTo>
                    <a:pt x="5038989" y="68262"/>
                  </a:lnTo>
                  <a:lnTo>
                    <a:pt x="5077090" y="87312"/>
                  </a:lnTo>
                  <a:lnTo>
                    <a:pt x="5115189" y="106362"/>
                  </a:lnTo>
                  <a:lnTo>
                    <a:pt x="5151701" y="125412"/>
                  </a:lnTo>
                  <a:lnTo>
                    <a:pt x="5192977" y="141287"/>
                  </a:lnTo>
                  <a:lnTo>
                    <a:pt x="5239014" y="155575"/>
                  </a:lnTo>
                  <a:lnTo>
                    <a:pt x="5291401" y="166687"/>
                  </a:lnTo>
                  <a:lnTo>
                    <a:pt x="5351727" y="174625"/>
                  </a:lnTo>
                  <a:lnTo>
                    <a:pt x="5410199" y="175985"/>
                  </a:lnTo>
                  <a:lnTo>
                    <a:pt x="5468671" y="174625"/>
                  </a:lnTo>
                  <a:lnTo>
                    <a:pt x="5528996" y="166687"/>
                  </a:lnTo>
                  <a:lnTo>
                    <a:pt x="5581383" y="155575"/>
                  </a:lnTo>
                  <a:lnTo>
                    <a:pt x="5627421" y="141287"/>
                  </a:lnTo>
                  <a:lnTo>
                    <a:pt x="5668696" y="125412"/>
                  </a:lnTo>
                  <a:lnTo>
                    <a:pt x="5705209" y="106362"/>
                  </a:lnTo>
                  <a:lnTo>
                    <a:pt x="5743308" y="87312"/>
                  </a:lnTo>
                  <a:lnTo>
                    <a:pt x="5781408" y="68262"/>
                  </a:lnTo>
                  <a:lnTo>
                    <a:pt x="5817921" y="52387"/>
                  </a:lnTo>
                  <a:lnTo>
                    <a:pt x="5859196" y="36512"/>
                  </a:lnTo>
                  <a:lnTo>
                    <a:pt x="5905234" y="20637"/>
                  </a:lnTo>
                  <a:lnTo>
                    <a:pt x="5957621" y="9525"/>
                  </a:lnTo>
                  <a:lnTo>
                    <a:pt x="6017947" y="3175"/>
                  </a:lnTo>
                  <a:lnTo>
                    <a:pt x="6086209" y="0"/>
                  </a:lnTo>
                  <a:lnTo>
                    <a:pt x="6095999" y="455"/>
                  </a:lnTo>
                  <a:lnTo>
                    <a:pt x="6105789" y="0"/>
                  </a:lnTo>
                  <a:lnTo>
                    <a:pt x="6174052" y="3175"/>
                  </a:lnTo>
                  <a:lnTo>
                    <a:pt x="6234377" y="9525"/>
                  </a:lnTo>
                  <a:lnTo>
                    <a:pt x="6286764" y="20637"/>
                  </a:lnTo>
                  <a:lnTo>
                    <a:pt x="6332802" y="36512"/>
                  </a:lnTo>
                  <a:lnTo>
                    <a:pt x="6374077" y="52387"/>
                  </a:lnTo>
                  <a:lnTo>
                    <a:pt x="6410589" y="68262"/>
                  </a:lnTo>
                  <a:lnTo>
                    <a:pt x="6448689" y="87312"/>
                  </a:lnTo>
                  <a:lnTo>
                    <a:pt x="6486789" y="106362"/>
                  </a:lnTo>
                  <a:lnTo>
                    <a:pt x="6523302" y="125412"/>
                  </a:lnTo>
                  <a:lnTo>
                    <a:pt x="6564577" y="141287"/>
                  </a:lnTo>
                  <a:lnTo>
                    <a:pt x="6610614" y="155575"/>
                  </a:lnTo>
                  <a:lnTo>
                    <a:pt x="6663002" y="166687"/>
                  </a:lnTo>
                  <a:lnTo>
                    <a:pt x="6723327" y="174625"/>
                  </a:lnTo>
                  <a:lnTo>
                    <a:pt x="6781799" y="175985"/>
                  </a:lnTo>
                  <a:lnTo>
                    <a:pt x="6840271" y="174625"/>
                  </a:lnTo>
                  <a:lnTo>
                    <a:pt x="6900596" y="166687"/>
                  </a:lnTo>
                  <a:lnTo>
                    <a:pt x="6952983" y="155575"/>
                  </a:lnTo>
                  <a:lnTo>
                    <a:pt x="6999021" y="141287"/>
                  </a:lnTo>
                  <a:lnTo>
                    <a:pt x="7040296" y="125412"/>
                  </a:lnTo>
                  <a:lnTo>
                    <a:pt x="7076808" y="106362"/>
                  </a:lnTo>
                  <a:lnTo>
                    <a:pt x="7114908" y="87312"/>
                  </a:lnTo>
                  <a:lnTo>
                    <a:pt x="7153008" y="68262"/>
                  </a:lnTo>
                  <a:lnTo>
                    <a:pt x="7189521" y="52387"/>
                  </a:lnTo>
                  <a:lnTo>
                    <a:pt x="7230796" y="36512"/>
                  </a:lnTo>
                  <a:lnTo>
                    <a:pt x="7276833" y="20637"/>
                  </a:lnTo>
                  <a:lnTo>
                    <a:pt x="7329221" y="9525"/>
                  </a:lnTo>
                  <a:lnTo>
                    <a:pt x="7389546" y="3175"/>
                  </a:lnTo>
                  <a:lnTo>
                    <a:pt x="7457808" y="0"/>
                  </a:lnTo>
                  <a:lnTo>
                    <a:pt x="7526071" y="3175"/>
                  </a:lnTo>
                  <a:lnTo>
                    <a:pt x="7586396" y="9525"/>
                  </a:lnTo>
                  <a:lnTo>
                    <a:pt x="7638783" y="20637"/>
                  </a:lnTo>
                  <a:lnTo>
                    <a:pt x="7684821" y="36512"/>
                  </a:lnTo>
                  <a:lnTo>
                    <a:pt x="7726096" y="52387"/>
                  </a:lnTo>
                  <a:lnTo>
                    <a:pt x="7762608" y="68262"/>
                  </a:lnTo>
                  <a:lnTo>
                    <a:pt x="7800708" y="87312"/>
                  </a:lnTo>
                  <a:lnTo>
                    <a:pt x="7838808" y="106362"/>
                  </a:lnTo>
                  <a:lnTo>
                    <a:pt x="7875321" y="125412"/>
                  </a:lnTo>
                  <a:lnTo>
                    <a:pt x="7916596" y="141287"/>
                  </a:lnTo>
                  <a:lnTo>
                    <a:pt x="7962633" y="155575"/>
                  </a:lnTo>
                  <a:lnTo>
                    <a:pt x="8015021" y="166687"/>
                  </a:lnTo>
                  <a:lnTo>
                    <a:pt x="8075346" y="174625"/>
                  </a:lnTo>
                  <a:lnTo>
                    <a:pt x="8143608" y="176212"/>
                  </a:lnTo>
                  <a:lnTo>
                    <a:pt x="8211871" y="174625"/>
                  </a:lnTo>
                  <a:lnTo>
                    <a:pt x="8272196" y="166687"/>
                  </a:lnTo>
                  <a:lnTo>
                    <a:pt x="8324583" y="155575"/>
                  </a:lnTo>
                  <a:lnTo>
                    <a:pt x="8370621" y="141287"/>
                  </a:lnTo>
                  <a:lnTo>
                    <a:pt x="8411896" y="125412"/>
                  </a:lnTo>
                  <a:lnTo>
                    <a:pt x="8448408" y="106362"/>
                  </a:lnTo>
                  <a:lnTo>
                    <a:pt x="8486508" y="87312"/>
                  </a:lnTo>
                  <a:lnTo>
                    <a:pt x="8524608" y="68262"/>
                  </a:lnTo>
                  <a:lnTo>
                    <a:pt x="8561120" y="52387"/>
                  </a:lnTo>
                  <a:lnTo>
                    <a:pt x="8602396" y="36512"/>
                  </a:lnTo>
                  <a:lnTo>
                    <a:pt x="8648432" y="20637"/>
                  </a:lnTo>
                  <a:lnTo>
                    <a:pt x="8700820" y="9525"/>
                  </a:lnTo>
                  <a:lnTo>
                    <a:pt x="8761146" y="3175"/>
                  </a:lnTo>
                  <a:lnTo>
                    <a:pt x="8827820" y="0"/>
                  </a:lnTo>
                  <a:lnTo>
                    <a:pt x="8897670" y="3175"/>
                  </a:lnTo>
                  <a:lnTo>
                    <a:pt x="8957996" y="9525"/>
                  </a:lnTo>
                  <a:lnTo>
                    <a:pt x="9010382" y="20637"/>
                  </a:lnTo>
                  <a:lnTo>
                    <a:pt x="9056420" y="36512"/>
                  </a:lnTo>
                  <a:lnTo>
                    <a:pt x="9097696" y="52387"/>
                  </a:lnTo>
                  <a:lnTo>
                    <a:pt x="9134208" y="68262"/>
                  </a:lnTo>
                  <a:lnTo>
                    <a:pt x="9172308" y="87312"/>
                  </a:lnTo>
                  <a:lnTo>
                    <a:pt x="9210408" y="106362"/>
                  </a:lnTo>
                  <a:lnTo>
                    <a:pt x="9246920" y="125412"/>
                  </a:lnTo>
                  <a:lnTo>
                    <a:pt x="9288196" y="141287"/>
                  </a:lnTo>
                  <a:lnTo>
                    <a:pt x="9334232" y="155575"/>
                  </a:lnTo>
                  <a:lnTo>
                    <a:pt x="9386620" y="166687"/>
                  </a:lnTo>
                  <a:lnTo>
                    <a:pt x="9446946" y="174625"/>
                  </a:lnTo>
                  <a:lnTo>
                    <a:pt x="9515208" y="176212"/>
                  </a:lnTo>
                  <a:lnTo>
                    <a:pt x="9583470" y="174625"/>
                  </a:lnTo>
                  <a:lnTo>
                    <a:pt x="9643796" y="166687"/>
                  </a:lnTo>
                  <a:lnTo>
                    <a:pt x="9696182" y="155575"/>
                  </a:lnTo>
                  <a:lnTo>
                    <a:pt x="9742220" y="141287"/>
                  </a:lnTo>
                  <a:lnTo>
                    <a:pt x="9783496" y="125412"/>
                  </a:lnTo>
                  <a:lnTo>
                    <a:pt x="9820008" y="106362"/>
                  </a:lnTo>
                  <a:lnTo>
                    <a:pt x="9896208" y="68262"/>
                  </a:lnTo>
                  <a:lnTo>
                    <a:pt x="9932720" y="52387"/>
                  </a:lnTo>
                  <a:lnTo>
                    <a:pt x="9973996" y="36512"/>
                  </a:lnTo>
                  <a:lnTo>
                    <a:pt x="10020032" y="20637"/>
                  </a:lnTo>
                  <a:lnTo>
                    <a:pt x="10072420" y="9525"/>
                  </a:lnTo>
                  <a:lnTo>
                    <a:pt x="10132746" y="3175"/>
                  </a:lnTo>
                  <a:lnTo>
                    <a:pt x="10201008" y="0"/>
                  </a:lnTo>
                  <a:lnTo>
                    <a:pt x="10269270" y="3175"/>
                  </a:lnTo>
                  <a:lnTo>
                    <a:pt x="10329596" y="9525"/>
                  </a:lnTo>
                  <a:lnTo>
                    <a:pt x="10381982" y="20637"/>
                  </a:lnTo>
                  <a:lnTo>
                    <a:pt x="10428020" y="36512"/>
                  </a:lnTo>
                  <a:lnTo>
                    <a:pt x="10469296" y="52387"/>
                  </a:lnTo>
                  <a:lnTo>
                    <a:pt x="10505808" y="68262"/>
                  </a:lnTo>
                  <a:lnTo>
                    <a:pt x="10543908" y="87312"/>
                  </a:lnTo>
                  <a:lnTo>
                    <a:pt x="10582008" y="106362"/>
                  </a:lnTo>
                  <a:lnTo>
                    <a:pt x="10618520" y="125412"/>
                  </a:lnTo>
                  <a:lnTo>
                    <a:pt x="10659796" y="141287"/>
                  </a:lnTo>
                  <a:lnTo>
                    <a:pt x="10705832" y="155575"/>
                  </a:lnTo>
                  <a:lnTo>
                    <a:pt x="10758220" y="166687"/>
                  </a:lnTo>
                  <a:lnTo>
                    <a:pt x="10818546" y="174625"/>
                  </a:lnTo>
                  <a:lnTo>
                    <a:pt x="10886808" y="176212"/>
                  </a:lnTo>
                  <a:lnTo>
                    <a:pt x="10955070" y="174625"/>
                  </a:lnTo>
                  <a:lnTo>
                    <a:pt x="11015396" y="166687"/>
                  </a:lnTo>
                  <a:lnTo>
                    <a:pt x="11067782" y="155575"/>
                  </a:lnTo>
                  <a:lnTo>
                    <a:pt x="11113820" y="141287"/>
                  </a:lnTo>
                  <a:lnTo>
                    <a:pt x="11155096" y="125412"/>
                  </a:lnTo>
                  <a:lnTo>
                    <a:pt x="11191608" y="106362"/>
                  </a:lnTo>
                  <a:lnTo>
                    <a:pt x="11229708" y="87312"/>
                  </a:lnTo>
                  <a:lnTo>
                    <a:pt x="11267808" y="68262"/>
                  </a:lnTo>
                  <a:lnTo>
                    <a:pt x="11304320" y="52387"/>
                  </a:lnTo>
                  <a:lnTo>
                    <a:pt x="11345596" y="36512"/>
                  </a:lnTo>
                  <a:lnTo>
                    <a:pt x="11391632" y="20637"/>
                  </a:lnTo>
                  <a:lnTo>
                    <a:pt x="11444020" y="9525"/>
                  </a:lnTo>
                  <a:lnTo>
                    <a:pt x="11504346" y="3175"/>
                  </a:lnTo>
                  <a:lnTo>
                    <a:pt x="11572608" y="0"/>
                  </a:lnTo>
                  <a:lnTo>
                    <a:pt x="11640870" y="3175"/>
                  </a:lnTo>
                  <a:lnTo>
                    <a:pt x="11701196" y="9525"/>
                  </a:lnTo>
                  <a:lnTo>
                    <a:pt x="11753582" y="20637"/>
                  </a:lnTo>
                  <a:lnTo>
                    <a:pt x="11799620" y="36512"/>
                  </a:lnTo>
                  <a:lnTo>
                    <a:pt x="11840896" y="52387"/>
                  </a:lnTo>
                  <a:lnTo>
                    <a:pt x="11877408" y="68262"/>
                  </a:lnTo>
                  <a:lnTo>
                    <a:pt x="11915508" y="87312"/>
                  </a:lnTo>
                  <a:lnTo>
                    <a:pt x="11953608" y="106362"/>
                  </a:lnTo>
                  <a:lnTo>
                    <a:pt x="11990120" y="125412"/>
                  </a:lnTo>
                  <a:lnTo>
                    <a:pt x="12031396" y="141287"/>
                  </a:lnTo>
                  <a:lnTo>
                    <a:pt x="12077432" y="155575"/>
                  </a:lnTo>
                  <a:lnTo>
                    <a:pt x="12129820" y="166688"/>
                  </a:lnTo>
                  <a:lnTo>
                    <a:pt x="12190146" y="174625"/>
                  </a:lnTo>
                  <a:lnTo>
                    <a:pt x="12192000" y="174668"/>
                  </a:lnTo>
                  <a:lnTo>
                    <a:pt x="12192000" y="319047"/>
                  </a:lnTo>
                  <a:lnTo>
                    <a:pt x="12192000" y="885826"/>
                  </a:lnTo>
                  <a:lnTo>
                    <a:pt x="12192000" y="1030205"/>
                  </a:lnTo>
                  <a:lnTo>
                    <a:pt x="12192000" y="1553722"/>
                  </a:lnTo>
                  <a:lnTo>
                    <a:pt x="12192000" y="1787292"/>
                  </a:lnTo>
                  <a:lnTo>
                    <a:pt x="12192000" y="1931671"/>
                  </a:lnTo>
                  <a:lnTo>
                    <a:pt x="12192000" y="2868172"/>
                  </a:lnTo>
                  <a:lnTo>
                    <a:pt x="12191997" y="2868172"/>
                  </a:lnTo>
                  <a:lnTo>
                    <a:pt x="1" y="2868172"/>
                  </a:lnTo>
                  <a:lnTo>
                    <a:pt x="0" y="2868172"/>
                  </a:lnTo>
                  <a:lnTo>
                    <a:pt x="0" y="1931671"/>
                  </a:lnTo>
                  <a:lnTo>
                    <a:pt x="0" y="1787292"/>
                  </a:lnTo>
                  <a:lnTo>
                    <a:pt x="0" y="1553722"/>
                  </a:lnTo>
                  <a:lnTo>
                    <a:pt x="0" y="1030205"/>
                  </a:lnTo>
                  <a:lnTo>
                    <a:pt x="0" y="885826"/>
                  </a:lnTo>
                  <a:lnTo>
                    <a:pt x="0" y="319047"/>
                  </a:lnTo>
                  <a:lnTo>
                    <a:pt x="0" y="174668"/>
                  </a:lnTo>
                  <a:lnTo>
                    <a:pt x="1852" y="174625"/>
                  </a:lnTo>
                  <a:lnTo>
                    <a:pt x="62177" y="166687"/>
                  </a:lnTo>
                  <a:lnTo>
                    <a:pt x="114564" y="155575"/>
                  </a:lnTo>
                  <a:lnTo>
                    <a:pt x="160602" y="141287"/>
                  </a:lnTo>
                  <a:lnTo>
                    <a:pt x="201877" y="125412"/>
                  </a:lnTo>
                  <a:lnTo>
                    <a:pt x="238389" y="106362"/>
                  </a:lnTo>
                  <a:lnTo>
                    <a:pt x="276489" y="87312"/>
                  </a:lnTo>
                  <a:lnTo>
                    <a:pt x="314589" y="68262"/>
                  </a:lnTo>
                  <a:lnTo>
                    <a:pt x="351102" y="52387"/>
                  </a:lnTo>
                  <a:lnTo>
                    <a:pt x="392377" y="36512"/>
                  </a:lnTo>
                  <a:lnTo>
                    <a:pt x="438414" y="20637"/>
                  </a:lnTo>
                  <a:lnTo>
                    <a:pt x="490802" y="9525"/>
                  </a:lnTo>
                  <a:lnTo>
                    <a:pt x="551127" y="317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A502461-DBD9-4B84-92C9-8D95C948D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845450"/>
              <a:ext cx="12192000" cy="3012550"/>
            </a:xfrm>
            <a:custGeom>
              <a:avLst/>
              <a:gdLst>
                <a:gd name="connsiteX0" fmla="*/ 619389 w 12192000"/>
                <a:gd name="connsiteY0" fmla="*/ 0 h 3012550"/>
                <a:gd name="connsiteX1" fmla="*/ 687652 w 12192000"/>
                <a:gd name="connsiteY1" fmla="*/ 3175 h 3012550"/>
                <a:gd name="connsiteX2" fmla="*/ 747977 w 12192000"/>
                <a:gd name="connsiteY2" fmla="*/ 9525 h 3012550"/>
                <a:gd name="connsiteX3" fmla="*/ 800364 w 12192000"/>
                <a:gd name="connsiteY3" fmla="*/ 20637 h 3012550"/>
                <a:gd name="connsiteX4" fmla="*/ 846402 w 12192000"/>
                <a:gd name="connsiteY4" fmla="*/ 36512 h 3012550"/>
                <a:gd name="connsiteX5" fmla="*/ 887677 w 12192000"/>
                <a:gd name="connsiteY5" fmla="*/ 52387 h 3012550"/>
                <a:gd name="connsiteX6" fmla="*/ 924189 w 12192000"/>
                <a:gd name="connsiteY6" fmla="*/ 68262 h 3012550"/>
                <a:gd name="connsiteX7" fmla="*/ 962289 w 12192000"/>
                <a:gd name="connsiteY7" fmla="*/ 87312 h 3012550"/>
                <a:gd name="connsiteX8" fmla="*/ 1000389 w 12192000"/>
                <a:gd name="connsiteY8" fmla="*/ 106362 h 3012550"/>
                <a:gd name="connsiteX9" fmla="*/ 1036902 w 12192000"/>
                <a:gd name="connsiteY9" fmla="*/ 125412 h 3012550"/>
                <a:gd name="connsiteX10" fmla="*/ 1078177 w 12192000"/>
                <a:gd name="connsiteY10" fmla="*/ 141287 h 3012550"/>
                <a:gd name="connsiteX11" fmla="*/ 1124214 w 12192000"/>
                <a:gd name="connsiteY11" fmla="*/ 155575 h 3012550"/>
                <a:gd name="connsiteX12" fmla="*/ 1176602 w 12192000"/>
                <a:gd name="connsiteY12" fmla="*/ 166687 h 3012550"/>
                <a:gd name="connsiteX13" fmla="*/ 1236927 w 12192000"/>
                <a:gd name="connsiteY13" fmla="*/ 174625 h 3012550"/>
                <a:gd name="connsiteX14" fmla="*/ 1305189 w 12192000"/>
                <a:gd name="connsiteY14" fmla="*/ 176212 h 3012550"/>
                <a:gd name="connsiteX15" fmla="*/ 1373452 w 12192000"/>
                <a:gd name="connsiteY15" fmla="*/ 174625 h 3012550"/>
                <a:gd name="connsiteX16" fmla="*/ 1433777 w 12192000"/>
                <a:gd name="connsiteY16" fmla="*/ 166687 h 3012550"/>
                <a:gd name="connsiteX17" fmla="*/ 1486164 w 12192000"/>
                <a:gd name="connsiteY17" fmla="*/ 155575 h 3012550"/>
                <a:gd name="connsiteX18" fmla="*/ 1532202 w 12192000"/>
                <a:gd name="connsiteY18" fmla="*/ 141287 h 3012550"/>
                <a:gd name="connsiteX19" fmla="*/ 1573477 w 12192000"/>
                <a:gd name="connsiteY19" fmla="*/ 125412 h 3012550"/>
                <a:gd name="connsiteX20" fmla="*/ 1609989 w 12192000"/>
                <a:gd name="connsiteY20" fmla="*/ 106362 h 3012550"/>
                <a:gd name="connsiteX21" fmla="*/ 1648089 w 12192000"/>
                <a:gd name="connsiteY21" fmla="*/ 87312 h 3012550"/>
                <a:gd name="connsiteX22" fmla="*/ 1686189 w 12192000"/>
                <a:gd name="connsiteY22" fmla="*/ 68262 h 3012550"/>
                <a:gd name="connsiteX23" fmla="*/ 1722702 w 12192000"/>
                <a:gd name="connsiteY23" fmla="*/ 52387 h 3012550"/>
                <a:gd name="connsiteX24" fmla="*/ 1763977 w 12192000"/>
                <a:gd name="connsiteY24" fmla="*/ 36512 h 3012550"/>
                <a:gd name="connsiteX25" fmla="*/ 1810014 w 12192000"/>
                <a:gd name="connsiteY25" fmla="*/ 20637 h 3012550"/>
                <a:gd name="connsiteX26" fmla="*/ 1862402 w 12192000"/>
                <a:gd name="connsiteY26" fmla="*/ 9525 h 3012550"/>
                <a:gd name="connsiteX27" fmla="*/ 1922727 w 12192000"/>
                <a:gd name="connsiteY27" fmla="*/ 3175 h 3012550"/>
                <a:gd name="connsiteX28" fmla="*/ 1990989 w 12192000"/>
                <a:gd name="connsiteY28" fmla="*/ 0 h 3012550"/>
                <a:gd name="connsiteX29" fmla="*/ 2059252 w 12192000"/>
                <a:gd name="connsiteY29" fmla="*/ 3175 h 3012550"/>
                <a:gd name="connsiteX30" fmla="*/ 2119577 w 12192000"/>
                <a:gd name="connsiteY30" fmla="*/ 9525 h 3012550"/>
                <a:gd name="connsiteX31" fmla="*/ 2171964 w 12192000"/>
                <a:gd name="connsiteY31" fmla="*/ 20637 h 3012550"/>
                <a:gd name="connsiteX32" fmla="*/ 2218002 w 12192000"/>
                <a:gd name="connsiteY32" fmla="*/ 36512 h 3012550"/>
                <a:gd name="connsiteX33" fmla="*/ 2259277 w 12192000"/>
                <a:gd name="connsiteY33" fmla="*/ 52387 h 3012550"/>
                <a:gd name="connsiteX34" fmla="*/ 2295789 w 12192000"/>
                <a:gd name="connsiteY34" fmla="*/ 68262 h 3012550"/>
                <a:gd name="connsiteX35" fmla="*/ 2333889 w 12192000"/>
                <a:gd name="connsiteY35" fmla="*/ 87312 h 3012550"/>
                <a:gd name="connsiteX36" fmla="*/ 2371989 w 12192000"/>
                <a:gd name="connsiteY36" fmla="*/ 106362 h 3012550"/>
                <a:gd name="connsiteX37" fmla="*/ 2408502 w 12192000"/>
                <a:gd name="connsiteY37" fmla="*/ 125412 h 3012550"/>
                <a:gd name="connsiteX38" fmla="*/ 2449777 w 12192000"/>
                <a:gd name="connsiteY38" fmla="*/ 141287 h 3012550"/>
                <a:gd name="connsiteX39" fmla="*/ 2495814 w 12192000"/>
                <a:gd name="connsiteY39" fmla="*/ 155575 h 3012550"/>
                <a:gd name="connsiteX40" fmla="*/ 2548202 w 12192000"/>
                <a:gd name="connsiteY40" fmla="*/ 166687 h 3012550"/>
                <a:gd name="connsiteX41" fmla="*/ 2608527 w 12192000"/>
                <a:gd name="connsiteY41" fmla="*/ 174625 h 3012550"/>
                <a:gd name="connsiteX42" fmla="*/ 2676789 w 12192000"/>
                <a:gd name="connsiteY42" fmla="*/ 176212 h 3012550"/>
                <a:gd name="connsiteX43" fmla="*/ 2745052 w 12192000"/>
                <a:gd name="connsiteY43" fmla="*/ 174625 h 3012550"/>
                <a:gd name="connsiteX44" fmla="*/ 2805377 w 12192000"/>
                <a:gd name="connsiteY44" fmla="*/ 166687 h 3012550"/>
                <a:gd name="connsiteX45" fmla="*/ 2857764 w 12192000"/>
                <a:gd name="connsiteY45" fmla="*/ 155575 h 3012550"/>
                <a:gd name="connsiteX46" fmla="*/ 2903802 w 12192000"/>
                <a:gd name="connsiteY46" fmla="*/ 141287 h 3012550"/>
                <a:gd name="connsiteX47" fmla="*/ 2945077 w 12192000"/>
                <a:gd name="connsiteY47" fmla="*/ 125412 h 3012550"/>
                <a:gd name="connsiteX48" fmla="*/ 2981589 w 12192000"/>
                <a:gd name="connsiteY48" fmla="*/ 106362 h 3012550"/>
                <a:gd name="connsiteX49" fmla="*/ 3019689 w 12192000"/>
                <a:gd name="connsiteY49" fmla="*/ 87312 h 3012550"/>
                <a:gd name="connsiteX50" fmla="*/ 3057789 w 12192000"/>
                <a:gd name="connsiteY50" fmla="*/ 68262 h 3012550"/>
                <a:gd name="connsiteX51" fmla="*/ 3094302 w 12192000"/>
                <a:gd name="connsiteY51" fmla="*/ 52387 h 3012550"/>
                <a:gd name="connsiteX52" fmla="*/ 3135577 w 12192000"/>
                <a:gd name="connsiteY52" fmla="*/ 36512 h 3012550"/>
                <a:gd name="connsiteX53" fmla="*/ 3181614 w 12192000"/>
                <a:gd name="connsiteY53" fmla="*/ 20637 h 3012550"/>
                <a:gd name="connsiteX54" fmla="*/ 3234002 w 12192000"/>
                <a:gd name="connsiteY54" fmla="*/ 9525 h 3012550"/>
                <a:gd name="connsiteX55" fmla="*/ 3294327 w 12192000"/>
                <a:gd name="connsiteY55" fmla="*/ 3175 h 3012550"/>
                <a:gd name="connsiteX56" fmla="*/ 3361002 w 12192000"/>
                <a:gd name="connsiteY56" fmla="*/ 0 h 3012550"/>
                <a:gd name="connsiteX57" fmla="*/ 3430852 w 12192000"/>
                <a:gd name="connsiteY57" fmla="*/ 3175 h 3012550"/>
                <a:gd name="connsiteX58" fmla="*/ 3491177 w 12192000"/>
                <a:gd name="connsiteY58" fmla="*/ 9525 h 3012550"/>
                <a:gd name="connsiteX59" fmla="*/ 3543564 w 12192000"/>
                <a:gd name="connsiteY59" fmla="*/ 20637 h 3012550"/>
                <a:gd name="connsiteX60" fmla="*/ 3589602 w 12192000"/>
                <a:gd name="connsiteY60" fmla="*/ 36512 h 3012550"/>
                <a:gd name="connsiteX61" fmla="*/ 3630877 w 12192000"/>
                <a:gd name="connsiteY61" fmla="*/ 52387 h 3012550"/>
                <a:gd name="connsiteX62" fmla="*/ 3667389 w 12192000"/>
                <a:gd name="connsiteY62" fmla="*/ 68262 h 3012550"/>
                <a:gd name="connsiteX63" fmla="*/ 3705489 w 12192000"/>
                <a:gd name="connsiteY63" fmla="*/ 87312 h 3012550"/>
                <a:gd name="connsiteX64" fmla="*/ 3743589 w 12192000"/>
                <a:gd name="connsiteY64" fmla="*/ 106362 h 3012550"/>
                <a:gd name="connsiteX65" fmla="*/ 3780102 w 12192000"/>
                <a:gd name="connsiteY65" fmla="*/ 125412 h 3012550"/>
                <a:gd name="connsiteX66" fmla="*/ 3821377 w 12192000"/>
                <a:gd name="connsiteY66" fmla="*/ 141287 h 3012550"/>
                <a:gd name="connsiteX67" fmla="*/ 3867414 w 12192000"/>
                <a:gd name="connsiteY67" fmla="*/ 155575 h 3012550"/>
                <a:gd name="connsiteX68" fmla="*/ 3919802 w 12192000"/>
                <a:gd name="connsiteY68" fmla="*/ 166687 h 3012550"/>
                <a:gd name="connsiteX69" fmla="*/ 3980127 w 12192000"/>
                <a:gd name="connsiteY69" fmla="*/ 174625 h 3012550"/>
                <a:gd name="connsiteX70" fmla="*/ 4048389 w 12192000"/>
                <a:gd name="connsiteY70" fmla="*/ 176212 h 3012550"/>
                <a:gd name="connsiteX71" fmla="*/ 4116652 w 12192000"/>
                <a:gd name="connsiteY71" fmla="*/ 174625 h 3012550"/>
                <a:gd name="connsiteX72" fmla="*/ 4176977 w 12192000"/>
                <a:gd name="connsiteY72" fmla="*/ 166687 h 3012550"/>
                <a:gd name="connsiteX73" fmla="*/ 4229364 w 12192000"/>
                <a:gd name="connsiteY73" fmla="*/ 155575 h 3012550"/>
                <a:gd name="connsiteX74" fmla="*/ 4275402 w 12192000"/>
                <a:gd name="connsiteY74" fmla="*/ 141287 h 3012550"/>
                <a:gd name="connsiteX75" fmla="*/ 4316677 w 12192000"/>
                <a:gd name="connsiteY75" fmla="*/ 125412 h 3012550"/>
                <a:gd name="connsiteX76" fmla="*/ 4353189 w 12192000"/>
                <a:gd name="connsiteY76" fmla="*/ 106362 h 3012550"/>
                <a:gd name="connsiteX77" fmla="*/ 4429389 w 12192000"/>
                <a:gd name="connsiteY77" fmla="*/ 68262 h 3012550"/>
                <a:gd name="connsiteX78" fmla="*/ 4465902 w 12192000"/>
                <a:gd name="connsiteY78" fmla="*/ 52387 h 3012550"/>
                <a:gd name="connsiteX79" fmla="*/ 4507177 w 12192000"/>
                <a:gd name="connsiteY79" fmla="*/ 36512 h 3012550"/>
                <a:gd name="connsiteX80" fmla="*/ 4553215 w 12192000"/>
                <a:gd name="connsiteY80" fmla="*/ 20637 h 3012550"/>
                <a:gd name="connsiteX81" fmla="*/ 4605602 w 12192000"/>
                <a:gd name="connsiteY81" fmla="*/ 9525 h 3012550"/>
                <a:gd name="connsiteX82" fmla="*/ 4665928 w 12192000"/>
                <a:gd name="connsiteY82" fmla="*/ 3175 h 3012550"/>
                <a:gd name="connsiteX83" fmla="*/ 4734189 w 12192000"/>
                <a:gd name="connsiteY83" fmla="*/ 0 h 3012550"/>
                <a:gd name="connsiteX84" fmla="*/ 4802453 w 12192000"/>
                <a:gd name="connsiteY84" fmla="*/ 3175 h 3012550"/>
                <a:gd name="connsiteX85" fmla="*/ 4862777 w 12192000"/>
                <a:gd name="connsiteY85" fmla="*/ 9525 h 3012550"/>
                <a:gd name="connsiteX86" fmla="*/ 4915165 w 12192000"/>
                <a:gd name="connsiteY86" fmla="*/ 20637 h 3012550"/>
                <a:gd name="connsiteX87" fmla="*/ 4961201 w 12192000"/>
                <a:gd name="connsiteY87" fmla="*/ 36512 h 3012550"/>
                <a:gd name="connsiteX88" fmla="*/ 5002477 w 12192000"/>
                <a:gd name="connsiteY88" fmla="*/ 52387 h 3012550"/>
                <a:gd name="connsiteX89" fmla="*/ 5038989 w 12192000"/>
                <a:gd name="connsiteY89" fmla="*/ 68262 h 3012550"/>
                <a:gd name="connsiteX90" fmla="*/ 5077090 w 12192000"/>
                <a:gd name="connsiteY90" fmla="*/ 87312 h 3012550"/>
                <a:gd name="connsiteX91" fmla="*/ 5115189 w 12192000"/>
                <a:gd name="connsiteY91" fmla="*/ 106362 h 3012550"/>
                <a:gd name="connsiteX92" fmla="*/ 5151701 w 12192000"/>
                <a:gd name="connsiteY92" fmla="*/ 125412 h 3012550"/>
                <a:gd name="connsiteX93" fmla="*/ 5192977 w 12192000"/>
                <a:gd name="connsiteY93" fmla="*/ 141287 h 3012550"/>
                <a:gd name="connsiteX94" fmla="*/ 5239014 w 12192000"/>
                <a:gd name="connsiteY94" fmla="*/ 155575 h 3012550"/>
                <a:gd name="connsiteX95" fmla="*/ 5291401 w 12192000"/>
                <a:gd name="connsiteY95" fmla="*/ 166687 h 3012550"/>
                <a:gd name="connsiteX96" fmla="*/ 5351727 w 12192000"/>
                <a:gd name="connsiteY96" fmla="*/ 174625 h 3012550"/>
                <a:gd name="connsiteX97" fmla="*/ 5410199 w 12192000"/>
                <a:gd name="connsiteY97" fmla="*/ 175985 h 3012550"/>
                <a:gd name="connsiteX98" fmla="*/ 5468671 w 12192000"/>
                <a:gd name="connsiteY98" fmla="*/ 174625 h 3012550"/>
                <a:gd name="connsiteX99" fmla="*/ 5528996 w 12192000"/>
                <a:gd name="connsiteY99" fmla="*/ 166687 h 3012550"/>
                <a:gd name="connsiteX100" fmla="*/ 5581383 w 12192000"/>
                <a:gd name="connsiteY100" fmla="*/ 155575 h 3012550"/>
                <a:gd name="connsiteX101" fmla="*/ 5627421 w 12192000"/>
                <a:gd name="connsiteY101" fmla="*/ 141287 h 3012550"/>
                <a:gd name="connsiteX102" fmla="*/ 5668696 w 12192000"/>
                <a:gd name="connsiteY102" fmla="*/ 125412 h 3012550"/>
                <a:gd name="connsiteX103" fmla="*/ 5705209 w 12192000"/>
                <a:gd name="connsiteY103" fmla="*/ 106362 h 3012550"/>
                <a:gd name="connsiteX104" fmla="*/ 5743308 w 12192000"/>
                <a:gd name="connsiteY104" fmla="*/ 87312 h 3012550"/>
                <a:gd name="connsiteX105" fmla="*/ 5781408 w 12192000"/>
                <a:gd name="connsiteY105" fmla="*/ 68262 h 3012550"/>
                <a:gd name="connsiteX106" fmla="*/ 5817921 w 12192000"/>
                <a:gd name="connsiteY106" fmla="*/ 52387 h 3012550"/>
                <a:gd name="connsiteX107" fmla="*/ 5859196 w 12192000"/>
                <a:gd name="connsiteY107" fmla="*/ 36512 h 3012550"/>
                <a:gd name="connsiteX108" fmla="*/ 5905234 w 12192000"/>
                <a:gd name="connsiteY108" fmla="*/ 20637 h 3012550"/>
                <a:gd name="connsiteX109" fmla="*/ 5957621 w 12192000"/>
                <a:gd name="connsiteY109" fmla="*/ 9525 h 3012550"/>
                <a:gd name="connsiteX110" fmla="*/ 6017947 w 12192000"/>
                <a:gd name="connsiteY110" fmla="*/ 3175 h 3012550"/>
                <a:gd name="connsiteX111" fmla="*/ 6086209 w 12192000"/>
                <a:gd name="connsiteY111" fmla="*/ 0 h 3012550"/>
                <a:gd name="connsiteX112" fmla="*/ 6095999 w 12192000"/>
                <a:gd name="connsiteY112" fmla="*/ 455 h 3012550"/>
                <a:gd name="connsiteX113" fmla="*/ 6105789 w 12192000"/>
                <a:gd name="connsiteY113" fmla="*/ 0 h 3012550"/>
                <a:gd name="connsiteX114" fmla="*/ 6174052 w 12192000"/>
                <a:gd name="connsiteY114" fmla="*/ 3175 h 3012550"/>
                <a:gd name="connsiteX115" fmla="*/ 6234377 w 12192000"/>
                <a:gd name="connsiteY115" fmla="*/ 9525 h 3012550"/>
                <a:gd name="connsiteX116" fmla="*/ 6286764 w 12192000"/>
                <a:gd name="connsiteY116" fmla="*/ 20637 h 3012550"/>
                <a:gd name="connsiteX117" fmla="*/ 6332802 w 12192000"/>
                <a:gd name="connsiteY117" fmla="*/ 36512 h 3012550"/>
                <a:gd name="connsiteX118" fmla="*/ 6374077 w 12192000"/>
                <a:gd name="connsiteY118" fmla="*/ 52387 h 3012550"/>
                <a:gd name="connsiteX119" fmla="*/ 6410589 w 12192000"/>
                <a:gd name="connsiteY119" fmla="*/ 68262 h 3012550"/>
                <a:gd name="connsiteX120" fmla="*/ 6448689 w 12192000"/>
                <a:gd name="connsiteY120" fmla="*/ 87312 h 3012550"/>
                <a:gd name="connsiteX121" fmla="*/ 6486789 w 12192000"/>
                <a:gd name="connsiteY121" fmla="*/ 106362 h 3012550"/>
                <a:gd name="connsiteX122" fmla="*/ 6523302 w 12192000"/>
                <a:gd name="connsiteY122" fmla="*/ 125412 h 3012550"/>
                <a:gd name="connsiteX123" fmla="*/ 6564577 w 12192000"/>
                <a:gd name="connsiteY123" fmla="*/ 141287 h 3012550"/>
                <a:gd name="connsiteX124" fmla="*/ 6610614 w 12192000"/>
                <a:gd name="connsiteY124" fmla="*/ 155575 h 3012550"/>
                <a:gd name="connsiteX125" fmla="*/ 6663002 w 12192000"/>
                <a:gd name="connsiteY125" fmla="*/ 166687 h 3012550"/>
                <a:gd name="connsiteX126" fmla="*/ 6723327 w 12192000"/>
                <a:gd name="connsiteY126" fmla="*/ 174625 h 3012550"/>
                <a:gd name="connsiteX127" fmla="*/ 6781799 w 12192000"/>
                <a:gd name="connsiteY127" fmla="*/ 175985 h 3012550"/>
                <a:gd name="connsiteX128" fmla="*/ 6840271 w 12192000"/>
                <a:gd name="connsiteY128" fmla="*/ 174625 h 3012550"/>
                <a:gd name="connsiteX129" fmla="*/ 6900596 w 12192000"/>
                <a:gd name="connsiteY129" fmla="*/ 166687 h 3012550"/>
                <a:gd name="connsiteX130" fmla="*/ 6952983 w 12192000"/>
                <a:gd name="connsiteY130" fmla="*/ 155575 h 3012550"/>
                <a:gd name="connsiteX131" fmla="*/ 6999021 w 12192000"/>
                <a:gd name="connsiteY131" fmla="*/ 141287 h 3012550"/>
                <a:gd name="connsiteX132" fmla="*/ 7040296 w 12192000"/>
                <a:gd name="connsiteY132" fmla="*/ 125412 h 3012550"/>
                <a:gd name="connsiteX133" fmla="*/ 7076808 w 12192000"/>
                <a:gd name="connsiteY133" fmla="*/ 106362 h 3012550"/>
                <a:gd name="connsiteX134" fmla="*/ 7114908 w 12192000"/>
                <a:gd name="connsiteY134" fmla="*/ 87312 h 3012550"/>
                <a:gd name="connsiteX135" fmla="*/ 7153008 w 12192000"/>
                <a:gd name="connsiteY135" fmla="*/ 68262 h 3012550"/>
                <a:gd name="connsiteX136" fmla="*/ 7189521 w 12192000"/>
                <a:gd name="connsiteY136" fmla="*/ 52387 h 3012550"/>
                <a:gd name="connsiteX137" fmla="*/ 7230796 w 12192000"/>
                <a:gd name="connsiteY137" fmla="*/ 36512 h 3012550"/>
                <a:gd name="connsiteX138" fmla="*/ 7276833 w 12192000"/>
                <a:gd name="connsiteY138" fmla="*/ 20637 h 3012550"/>
                <a:gd name="connsiteX139" fmla="*/ 7329221 w 12192000"/>
                <a:gd name="connsiteY139" fmla="*/ 9525 h 3012550"/>
                <a:gd name="connsiteX140" fmla="*/ 7389546 w 12192000"/>
                <a:gd name="connsiteY140" fmla="*/ 3175 h 3012550"/>
                <a:gd name="connsiteX141" fmla="*/ 7457808 w 12192000"/>
                <a:gd name="connsiteY141" fmla="*/ 0 h 3012550"/>
                <a:gd name="connsiteX142" fmla="*/ 7526071 w 12192000"/>
                <a:gd name="connsiteY142" fmla="*/ 3175 h 3012550"/>
                <a:gd name="connsiteX143" fmla="*/ 7586396 w 12192000"/>
                <a:gd name="connsiteY143" fmla="*/ 9525 h 3012550"/>
                <a:gd name="connsiteX144" fmla="*/ 7638783 w 12192000"/>
                <a:gd name="connsiteY144" fmla="*/ 20637 h 3012550"/>
                <a:gd name="connsiteX145" fmla="*/ 7684821 w 12192000"/>
                <a:gd name="connsiteY145" fmla="*/ 36512 h 3012550"/>
                <a:gd name="connsiteX146" fmla="*/ 7726096 w 12192000"/>
                <a:gd name="connsiteY146" fmla="*/ 52387 h 3012550"/>
                <a:gd name="connsiteX147" fmla="*/ 7762608 w 12192000"/>
                <a:gd name="connsiteY147" fmla="*/ 68262 h 3012550"/>
                <a:gd name="connsiteX148" fmla="*/ 7800708 w 12192000"/>
                <a:gd name="connsiteY148" fmla="*/ 87312 h 3012550"/>
                <a:gd name="connsiteX149" fmla="*/ 7838808 w 12192000"/>
                <a:gd name="connsiteY149" fmla="*/ 106362 h 3012550"/>
                <a:gd name="connsiteX150" fmla="*/ 7875321 w 12192000"/>
                <a:gd name="connsiteY150" fmla="*/ 125412 h 3012550"/>
                <a:gd name="connsiteX151" fmla="*/ 7916596 w 12192000"/>
                <a:gd name="connsiteY151" fmla="*/ 141287 h 3012550"/>
                <a:gd name="connsiteX152" fmla="*/ 7962633 w 12192000"/>
                <a:gd name="connsiteY152" fmla="*/ 155575 h 3012550"/>
                <a:gd name="connsiteX153" fmla="*/ 8015021 w 12192000"/>
                <a:gd name="connsiteY153" fmla="*/ 166687 h 3012550"/>
                <a:gd name="connsiteX154" fmla="*/ 8075346 w 12192000"/>
                <a:gd name="connsiteY154" fmla="*/ 174625 h 3012550"/>
                <a:gd name="connsiteX155" fmla="*/ 8143608 w 12192000"/>
                <a:gd name="connsiteY155" fmla="*/ 176212 h 3012550"/>
                <a:gd name="connsiteX156" fmla="*/ 8211871 w 12192000"/>
                <a:gd name="connsiteY156" fmla="*/ 174625 h 3012550"/>
                <a:gd name="connsiteX157" fmla="*/ 8272196 w 12192000"/>
                <a:gd name="connsiteY157" fmla="*/ 166687 h 3012550"/>
                <a:gd name="connsiteX158" fmla="*/ 8324583 w 12192000"/>
                <a:gd name="connsiteY158" fmla="*/ 155575 h 3012550"/>
                <a:gd name="connsiteX159" fmla="*/ 8370621 w 12192000"/>
                <a:gd name="connsiteY159" fmla="*/ 141287 h 3012550"/>
                <a:gd name="connsiteX160" fmla="*/ 8411896 w 12192000"/>
                <a:gd name="connsiteY160" fmla="*/ 125412 h 3012550"/>
                <a:gd name="connsiteX161" fmla="*/ 8448408 w 12192000"/>
                <a:gd name="connsiteY161" fmla="*/ 106362 h 3012550"/>
                <a:gd name="connsiteX162" fmla="*/ 8486508 w 12192000"/>
                <a:gd name="connsiteY162" fmla="*/ 87312 h 3012550"/>
                <a:gd name="connsiteX163" fmla="*/ 8524608 w 12192000"/>
                <a:gd name="connsiteY163" fmla="*/ 68262 h 3012550"/>
                <a:gd name="connsiteX164" fmla="*/ 8561120 w 12192000"/>
                <a:gd name="connsiteY164" fmla="*/ 52387 h 3012550"/>
                <a:gd name="connsiteX165" fmla="*/ 8602396 w 12192000"/>
                <a:gd name="connsiteY165" fmla="*/ 36512 h 3012550"/>
                <a:gd name="connsiteX166" fmla="*/ 8648432 w 12192000"/>
                <a:gd name="connsiteY166" fmla="*/ 20637 h 3012550"/>
                <a:gd name="connsiteX167" fmla="*/ 8700820 w 12192000"/>
                <a:gd name="connsiteY167" fmla="*/ 9525 h 3012550"/>
                <a:gd name="connsiteX168" fmla="*/ 8761146 w 12192000"/>
                <a:gd name="connsiteY168" fmla="*/ 3175 h 3012550"/>
                <a:gd name="connsiteX169" fmla="*/ 8827820 w 12192000"/>
                <a:gd name="connsiteY169" fmla="*/ 0 h 3012550"/>
                <a:gd name="connsiteX170" fmla="*/ 8897670 w 12192000"/>
                <a:gd name="connsiteY170" fmla="*/ 3175 h 3012550"/>
                <a:gd name="connsiteX171" fmla="*/ 8957996 w 12192000"/>
                <a:gd name="connsiteY171" fmla="*/ 9525 h 3012550"/>
                <a:gd name="connsiteX172" fmla="*/ 9010382 w 12192000"/>
                <a:gd name="connsiteY172" fmla="*/ 20637 h 3012550"/>
                <a:gd name="connsiteX173" fmla="*/ 9056420 w 12192000"/>
                <a:gd name="connsiteY173" fmla="*/ 36512 h 3012550"/>
                <a:gd name="connsiteX174" fmla="*/ 9097696 w 12192000"/>
                <a:gd name="connsiteY174" fmla="*/ 52387 h 3012550"/>
                <a:gd name="connsiteX175" fmla="*/ 9134208 w 12192000"/>
                <a:gd name="connsiteY175" fmla="*/ 68262 h 3012550"/>
                <a:gd name="connsiteX176" fmla="*/ 9172308 w 12192000"/>
                <a:gd name="connsiteY176" fmla="*/ 87312 h 3012550"/>
                <a:gd name="connsiteX177" fmla="*/ 9210408 w 12192000"/>
                <a:gd name="connsiteY177" fmla="*/ 106362 h 3012550"/>
                <a:gd name="connsiteX178" fmla="*/ 9246920 w 12192000"/>
                <a:gd name="connsiteY178" fmla="*/ 125412 h 3012550"/>
                <a:gd name="connsiteX179" fmla="*/ 9288196 w 12192000"/>
                <a:gd name="connsiteY179" fmla="*/ 141287 h 3012550"/>
                <a:gd name="connsiteX180" fmla="*/ 9334232 w 12192000"/>
                <a:gd name="connsiteY180" fmla="*/ 155575 h 3012550"/>
                <a:gd name="connsiteX181" fmla="*/ 9386620 w 12192000"/>
                <a:gd name="connsiteY181" fmla="*/ 166687 h 3012550"/>
                <a:gd name="connsiteX182" fmla="*/ 9446946 w 12192000"/>
                <a:gd name="connsiteY182" fmla="*/ 174625 h 3012550"/>
                <a:gd name="connsiteX183" fmla="*/ 9515208 w 12192000"/>
                <a:gd name="connsiteY183" fmla="*/ 176212 h 3012550"/>
                <a:gd name="connsiteX184" fmla="*/ 9583470 w 12192000"/>
                <a:gd name="connsiteY184" fmla="*/ 174625 h 3012550"/>
                <a:gd name="connsiteX185" fmla="*/ 9643796 w 12192000"/>
                <a:gd name="connsiteY185" fmla="*/ 166687 h 3012550"/>
                <a:gd name="connsiteX186" fmla="*/ 9696182 w 12192000"/>
                <a:gd name="connsiteY186" fmla="*/ 155575 h 3012550"/>
                <a:gd name="connsiteX187" fmla="*/ 9742220 w 12192000"/>
                <a:gd name="connsiteY187" fmla="*/ 141287 h 3012550"/>
                <a:gd name="connsiteX188" fmla="*/ 9783496 w 12192000"/>
                <a:gd name="connsiteY188" fmla="*/ 125412 h 3012550"/>
                <a:gd name="connsiteX189" fmla="*/ 9820008 w 12192000"/>
                <a:gd name="connsiteY189" fmla="*/ 106362 h 3012550"/>
                <a:gd name="connsiteX190" fmla="*/ 9896208 w 12192000"/>
                <a:gd name="connsiteY190" fmla="*/ 68262 h 3012550"/>
                <a:gd name="connsiteX191" fmla="*/ 9932720 w 12192000"/>
                <a:gd name="connsiteY191" fmla="*/ 52387 h 3012550"/>
                <a:gd name="connsiteX192" fmla="*/ 9973996 w 12192000"/>
                <a:gd name="connsiteY192" fmla="*/ 36512 h 3012550"/>
                <a:gd name="connsiteX193" fmla="*/ 10020032 w 12192000"/>
                <a:gd name="connsiteY193" fmla="*/ 20637 h 3012550"/>
                <a:gd name="connsiteX194" fmla="*/ 10072420 w 12192000"/>
                <a:gd name="connsiteY194" fmla="*/ 9525 h 3012550"/>
                <a:gd name="connsiteX195" fmla="*/ 10132746 w 12192000"/>
                <a:gd name="connsiteY195" fmla="*/ 3175 h 3012550"/>
                <a:gd name="connsiteX196" fmla="*/ 10201008 w 12192000"/>
                <a:gd name="connsiteY196" fmla="*/ 0 h 3012550"/>
                <a:gd name="connsiteX197" fmla="*/ 10269270 w 12192000"/>
                <a:gd name="connsiteY197" fmla="*/ 3175 h 3012550"/>
                <a:gd name="connsiteX198" fmla="*/ 10329596 w 12192000"/>
                <a:gd name="connsiteY198" fmla="*/ 9525 h 3012550"/>
                <a:gd name="connsiteX199" fmla="*/ 10381982 w 12192000"/>
                <a:gd name="connsiteY199" fmla="*/ 20637 h 3012550"/>
                <a:gd name="connsiteX200" fmla="*/ 10428020 w 12192000"/>
                <a:gd name="connsiteY200" fmla="*/ 36512 h 3012550"/>
                <a:gd name="connsiteX201" fmla="*/ 10469296 w 12192000"/>
                <a:gd name="connsiteY201" fmla="*/ 52387 h 3012550"/>
                <a:gd name="connsiteX202" fmla="*/ 10505808 w 12192000"/>
                <a:gd name="connsiteY202" fmla="*/ 68262 h 3012550"/>
                <a:gd name="connsiteX203" fmla="*/ 10543908 w 12192000"/>
                <a:gd name="connsiteY203" fmla="*/ 87312 h 3012550"/>
                <a:gd name="connsiteX204" fmla="*/ 10582008 w 12192000"/>
                <a:gd name="connsiteY204" fmla="*/ 106362 h 3012550"/>
                <a:gd name="connsiteX205" fmla="*/ 10618520 w 12192000"/>
                <a:gd name="connsiteY205" fmla="*/ 125412 h 3012550"/>
                <a:gd name="connsiteX206" fmla="*/ 10659796 w 12192000"/>
                <a:gd name="connsiteY206" fmla="*/ 141287 h 3012550"/>
                <a:gd name="connsiteX207" fmla="*/ 10705832 w 12192000"/>
                <a:gd name="connsiteY207" fmla="*/ 155575 h 3012550"/>
                <a:gd name="connsiteX208" fmla="*/ 10758220 w 12192000"/>
                <a:gd name="connsiteY208" fmla="*/ 166687 h 3012550"/>
                <a:gd name="connsiteX209" fmla="*/ 10818546 w 12192000"/>
                <a:gd name="connsiteY209" fmla="*/ 174625 h 3012550"/>
                <a:gd name="connsiteX210" fmla="*/ 10886808 w 12192000"/>
                <a:gd name="connsiteY210" fmla="*/ 176212 h 3012550"/>
                <a:gd name="connsiteX211" fmla="*/ 10955070 w 12192000"/>
                <a:gd name="connsiteY211" fmla="*/ 174625 h 3012550"/>
                <a:gd name="connsiteX212" fmla="*/ 11015396 w 12192000"/>
                <a:gd name="connsiteY212" fmla="*/ 166687 h 3012550"/>
                <a:gd name="connsiteX213" fmla="*/ 11067782 w 12192000"/>
                <a:gd name="connsiteY213" fmla="*/ 155575 h 3012550"/>
                <a:gd name="connsiteX214" fmla="*/ 11113820 w 12192000"/>
                <a:gd name="connsiteY214" fmla="*/ 141287 h 3012550"/>
                <a:gd name="connsiteX215" fmla="*/ 11155096 w 12192000"/>
                <a:gd name="connsiteY215" fmla="*/ 125412 h 3012550"/>
                <a:gd name="connsiteX216" fmla="*/ 11191608 w 12192000"/>
                <a:gd name="connsiteY216" fmla="*/ 106362 h 3012550"/>
                <a:gd name="connsiteX217" fmla="*/ 11229708 w 12192000"/>
                <a:gd name="connsiteY217" fmla="*/ 87312 h 3012550"/>
                <a:gd name="connsiteX218" fmla="*/ 11267808 w 12192000"/>
                <a:gd name="connsiteY218" fmla="*/ 68262 h 3012550"/>
                <a:gd name="connsiteX219" fmla="*/ 11304320 w 12192000"/>
                <a:gd name="connsiteY219" fmla="*/ 52387 h 3012550"/>
                <a:gd name="connsiteX220" fmla="*/ 11345596 w 12192000"/>
                <a:gd name="connsiteY220" fmla="*/ 36512 h 3012550"/>
                <a:gd name="connsiteX221" fmla="*/ 11391632 w 12192000"/>
                <a:gd name="connsiteY221" fmla="*/ 20637 h 3012550"/>
                <a:gd name="connsiteX222" fmla="*/ 11444020 w 12192000"/>
                <a:gd name="connsiteY222" fmla="*/ 9525 h 3012550"/>
                <a:gd name="connsiteX223" fmla="*/ 11504346 w 12192000"/>
                <a:gd name="connsiteY223" fmla="*/ 3175 h 3012550"/>
                <a:gd name="connsiteX224" fmla="*/ 11572608 w 12192000"/>
                <a:gd name="connsiteY224" fmla="*/ 0 h 3012550"/>
                <a:gd name="connsiteX225" fmla="*/ 11640870 w 12192000"/>
                <a:gd name="connsiteY225" fmla="*/ 3175 h 3012550"/>
                <a:gd name="connsiteX226" fmla="*/ 11701196 w 12192000"/>
                <a:gd name="connsiteY226" fmla="*/ 9525 h 3012550"/>
                <a:gd name="connsiteX227" fmla="*/ 11753582 w 12192000"/>
                <a:gd name="connsiteY227" fmla="*/ 20637 h 3012550"/>
                <a:gd name="connsiteX228" fmla="*/ 11799620 w 12192000"/>
                <a:gd name="connsiteY228" fmla="*/ 36512 h 3012550"/>
                <a:gd name="connsiteX229" fmla="*/ 11840896 w 12192000"/>
                <a:gd name="connsiteY229" fmla="*/ 52387 h 3012550"/>
                <a:gd name="connsiteX230" fmla="*/ 11877408 w 12192000"/>
                <a:gd name="connsiteY230" fmla="*/ 68262 h 3012550"/>
                <a:gd name="connsiteX231" fmla="*/ 11915508 w 12192000"/>
                <a:gd name="connsiteY231" fmla="*/ 87312 h 3012550"/>
                <a:gd name="connsiteX232" fmla="*/ 11953608 w 12192000"/>
                <a:gd name="connsiteY232" fmla="*/ 106362 h 3012550"/>
                <a:gd name="connsiteX233" fmla="*/ 11990120 w 12192000"/>
                <a:gd name="connsiteY233" fmla="*/ 125412 h 3012550"/>
                <a:gd name="connsiteX234" fmla="*/ 12031396 w 12192000"/>
                <a:gd name="connsiteY234" fmla="*/ 141287 h 3012550"/>
                <a:gd name="connsiteX235" fmla="*/ 12077432 w 12192000"/>
                <a:gd name="connsiteY235" fmla="*/ 155575 h 3012550"/>
                <a:gd name="connsiteX236" fmla="*/ 12129820 w 12192000"/>
                <a:gd name="connsiteY236" fmla="*/ 166688 h 3012550"/>
                <a:gd name="connsiteX237" fmla="*/ 12190146 w 12192000"/>
                <a:gd name="connsiteY237" fmla="*/ 174625 h 3012550"/>
                <a:gd name="connsiteX238" fmla="*/ 12192000 w 12192000"/>
                <a:gd name="connsiteY238" fmla="*/ 174668 h 3012550"/>
                <a:gd name="connsiteX239" fmla="*/ 12192000 w 12192000"/>
                <a:gd name="connsiteY239" fmla="*/ 319046 h 3012550"/>
                <a:gd name="connsiteX240" fmla="*/ 12192000 w 12192000"/>
                <a:gd name="connsiteY240" fmla="*/ 319047 h 3012550"/>
                <a:gd name="connsiteX241" fmla="*/ 12192000 w 12192000"/>
                <a:gd name="connsiteY241" fmla="*/ 463425 h 3012550"/>
                <a:gd name="connsiteX242" fmla="*/ 12192000 w 12192000"/>
                <a:gd name="connsiteY242" fmla="*/ 885826 h 3012550"/>
                <a:gd name="connsiteX243" fmla="*/ 12192000 w 12192000"/>
                <a:gd name="connsiteY243" fmla="*/ 1030204 h 3012550"/>
                <a:gd name="connsiteX244" fmla="*/ 12192000 w 12192000"/>
                <a:gd name="connsiteY244" fmla="*/ 1030205 h 3012550"/>
                <a:gd name="connsiteX245" fmla="*/ 12192000 w 12192000"/>
                <a:gd name="connsiteY245" fmla="*/ 1174583 h 3012550"/>
                <a:gd name="connsiteX246" fmla="*/ 12192000 w 12192000"/>
                <a:gd name="connsiteY246" fmla="*/ 1698100 h 3012550"/>
                <a:gd name="connsiteX247" fmla="*/ 12192000 w 12192000"/>
                <a:gd name="connsiteY247" fmla="*/ 1787292 h 3012550"/>
                <a:gd name="connsiteX248" fmla="*/ 12192000 w 12192000"/>
                <a:gd name="connsiteY248" fmla="*/ 1931670 h 3012550"/>
                <a:gd name="connsiteX249" fmla="*/ 12192000 w 12192000"/>
                <a:gd name="connsiteY249" fmla="*/ 1931671 h 3012550"/>
                <a:gd name="connsiteX250" fmla="*/ 12192000 w 12192000"/>
                <a:gd name="connsiteY250" fmla="*/ 2076049 h 3012550"/>
                <a:gd name="connsiteX251" fmla="*/ 12192000 w 12192000"/>
                <a:gd name="connsiteY251" fmla="*/ 3012550 h 3012550"/>
                <a:gd name="connsiteX252" fmla="*/ 12191997 w 12192000"/>
                <a:gd name="connsiteY252" fmla="*/ 3012550 h 3012550"/>
                <a:gd name="connsiteX253" fmla="*/ 1 w 12192000"/>
                <a:gd name="connsiteY253" fmla="*/ 3012550 h 3012550"/>
                <a:gd name="connsiteX254" fmla="*/ 0 w 12192000"/>
                <a:gd name="connsiteY254" fmla="*/ 3012550 h 3012550"/>
                <a:gd name="connsiteX255" fmla="*/ 0 w 12192000"/>
                <a:gd name="connsiteY255" fmla="*/ 2076049 h 3012550"/>
                <a:gd name="connsiteX256" fmla="*/ 0 w 12192000"/>
                <a:gd name="connsiteY256" fmla="*/ 1931671 h 3012550"/>
                <a:gd name="connsiteX257" fmla="*/ 0 w 12192000"/>
                <a:gd name="connsiteY257" fmla="*/ 1931670 h 3012550"/>
                <a:gd name="connsiteX258" fmla="*/ 0 w 12192000"/>
                <a:gd name="connsiteY258" fmla="*/ 1787292 h 3012550"/>
                <a:gd name="connsiteX259" fmla="*/ 0 w 12192000"/>
                <a:gd name="connsiteY259" fmla="*/ 1698100 h 3012550"/>
                <a:gd name="connsiteX260" fmla="*/ 0 w 12192000"/>
                <a:gd name="connsiteY260" fmla="*/ 1174583 h 3012550"/>
                <a:gd name="connsiteX261" fmla="*/ 0 w 12192000"/>
                <a:gd name="connsiteY261" fmla="*/ 1030205 h 3012550"/>
                <a:gd name="connsiteX262" fmla="*/ 0 w 12192000"/>
                <a:gd name="connsiteY262" fmla="*/ 1030204 h 3012550"/>
                <a:gd name="connsiteX263" fmla="*/ 0 w 12192000"/>
                <a:gd name="connsiteY263" fmla="*/ 885826 h 3012550"/>
                <a:gd name="connsiteX264" fmla="*/ 0 w 12192000"/>
                <a:gd name="connsiteY264" fmla="*/ 463425 h 3012550"/>
                <a:gd name="connsiteX265" fmla="*/ 0 w 12192000"/>
                <a:gd name="connsiteY265" fmla="*/ 319047 h 3012550"/>
                <a:gd name="connsiteX266" fmla="*/ 0 w 12192000"/>
                <a:gd name="connsiteY266" fmla="*/ 319046 h 3012550"/>
                <a:gd name="connsiteX267" fmla="*/ 0 w 12192000"/>
                <a:gd name="connsiteY267" fmla="*/ 174668 h 3012550"/>
                <a:gd name="connsiteX268" fmla="*/ 1852 w 12192000"/>
                <a:gd name="connsiteY268" fmla="*/ 174625 h 3012550"/>
                <a:gd name="connsiteX269" fmla="*/ 62177 w 12192000"/>
                <a:gd name="connsiteY269" fmla="*/ 166687 h 3012550"/>
                <a:gd name="connsiteX270" fmla="*/ 114564 w 12192000"/>
                <a:gd name="connsiteY270" fmla="*/ 155575 h 3012550"/>
                <a:gd name="connsiteX271" fmla="*/ 160602 w 12192000"/>
                <a:gd name="connsiteY271" fmla="*/ 141287 h 3012550"/>
                <a:gd name="connsiteX272" fmla="*/ 201877 w 12192000"/>
                <a:gd name="connsiteY272" fmla="*/ 125412 h 3012550"/>
                <a:gd name="connsiteX273" fmla="*/ 238389 w 12192000"/>
                <a:gd name="connsiteY273" fmla="*/ 106362 h 3012550"/>
                <a:gd name="connsiteX274" fmla="*/ 276489 w 12192000"/>
                <a:gd name="connsiteY274" fmla="*/ 87312 h 3012550"/>
                <a:gd name="connsiteX275" fmla="*/ 314589 w 12192000"/>
                <a:gd name="connsiteY275" fmla="*/ 68262 h 3012550"/>
                <a:gd name="connsiteX276" fmla="*/ 351102 w 12192000"/>
                <a:gd name="connsiteY276" fmla="*/ 52387 h 3012550"/>
                <a:gd name="connsiteX277" fmla="*/ 392377 w 12192000"/>
                <a:gd name="connsiteY277" fmla="*/ 36512 h 3012550"/>
                <a:gd name="connsiteX278" fmla="*/ 438414 w 12192000"/>
                <a:gd name="connsiteY278" fmla="*/ 20637 h 3012550"/>
                <a:gd name="connsiteX279" fmla="*/ 490802 w 12192000"/>
                <a:gd name="connsiteY279" fmla="*/ 9525 h 3012550"/>
                <a:gd name="connsiteX280" fmla="*/ 551127 w 12192000"/>
                <a:gd name="connsiteY280" fmla="*/ 3175 h 301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12192000" h="3012550">
                  <a:moveTo>
                    <a:pt x="619389" y="0"/>
                  </a:moveTo>
                  <a:lnTo>
                    <a:pt x="687652" y="3175"/>
                  </a:lnTo>
                  <a:lnTo>
                    <a:pt x="747977" y="9525"/>
                  </a:lnTo>
                  <a:lnTo>
                    <a:pt x="800364" y="20637"/>
                  </a:lnTo>
                  <a:lnTo>
                    <a:pt x="846402" y="36512"/>
                  </a:lnTo>
                  <a:lnTo>
                    <a:pt x="887677" y="52387"/>
                  </a:lnTo>
                  <a:lnTo>
                    <a:pt x="924189" y="68262"/>
                  </a:lnTo>
                  <a:lnTo>
                    <a:pt x="962289" y="87312"/>
                  </a:lnTo>
                  <a:lnTo>
                    <a:pt x="1000389" y="106362"/>
                  </a:lnTo>
                  <a:lnTo>
                    <a:pt x="1036902" y="125412"/>
                  </a:lnTo>
                  <a:lnTo>
                    <a:pt x="1078177" y="141287"/>
                  </a:lnTo>
                  <a:lnTo>
                    <a:pt x="1124214" y="155575"/>
                  </a:lnTo>
                  <a:lnTo>
                    <a:pt x="1176602" y="166687"/>
                  </a:lnTo>
                  <a:lnTo>
                    <a:pt x="1236927" y="174625"/>
                  </a:lnTo>
                  <a:lnTo>
                    <a:pt x="1305189" y="176212"/>
                  </a:lnTo>
                  <a:lnTo>
                    <a:pt x="1373452" y="174625"/>
                  </a:lnTo>
                  <a:lnTo>
                    <a:pt x="1433777" y="166687"/>
                  </a:lnTo>
                  <a:lnTo>
                    <a:pt x="1486164" y="155575"/>
                  </a:lnTo>
                  <a:lnTo>
                    <a:pt x="1532202" y="141287"/>
                  </a:lnTo>
                  <a:lnTo>
                    <a:pt x="1573477" y="125412"/>
                  </a:lnTo>
                  <a:lnTo>
                    <a:pt x="1609989" y="106362"/>
                  </a:lnTo>
                  <a:lnTo>
                    <a:pt x="1648089" y="87312"/>
                  </a:lnTo>
                  <a:lnTo>
                    <a:pt x="1686189" y="68262"/>
                  </a:lnTo>
                  <a:lnTo>
                    <a:pt x="1722702" y="52387"/>
                  </a:lnTo>
                  <a:lnTo>
                    <a:pt x="1763977" y="36512"/>
                  </a:lnTo>
                  <a:lnTo>
                    <a:pt x="1810014" y="20637"/>
                  </a:lnTo>
                  <a:lnTo>
                    <a:pt x="1862402" y="9525"/>
                  </a:lnTo>
                  <a:lnTo>
                    <a:pt x="1922727" y="3175"/>
                  </a:lnTo>
                  <a:lnTo>
                    <a:pt x="1990989" y="0"/>
                  </a:lnTo>
                  <a:lnTo>
                    <a:pt x="2059252" y="3175"/>
                  </a:lnTo>
                  <a:lnTo>
                    <a:pt x="2119577" y="9525"/>
                  </a:lnTo>
                  <a:lnTo>
                    <a:pt x="2171964" y="20637"/>
                  </a:lnTo>
                  <a:lnTo>
                    <a:pt x="2218002" y="36512"/>
                  </a:lnTo>
                  <a:lnTo>
                    <a:pt x="2259277" y="52387"/>
                  </a:lnTo>
                  <a:lnTo>
                    <a:pt x="2295789" y="68262"/>
                  </a:lnTo>
                  <a:lnTo>
                    <a:pt x="2333889" y="87312"/>
                  </a:lnTo>
                  <a:lnTo>
                    <a:pt x="2371989" y="106362"/>
                  </a:lnTo>
                  <a:lnTo>
                    <a:pt x="2408502" y="125412"/>
                  </a:lnTo>
                  <a:lnTo>
                    <a:pt x="2449777" y="141287"/>
                  </a:lnTo>
                  <a:lnTo>
                    <a:pt x="2495814" y="155575"/>
                  </a:lnTo>
                  <a:lnTo>
                    <a:pt x="2548202" y="166687"/>
                  </a:lnTo>
                  <a:lnTo>
                    <a:pt x="2608527" y="174625"/>
                  </a:lnTo>
                  <a:lnTo>
                    <a:pt x="2676789" y="176212"/>
                  </a:lnTo>
                  <a:lnTo>
                    <a:pt x="2745052" y="174625"/>
                  </a:lnTo>
                  <a:lnTo>
                    <a:pt x="2805377" y="166687"/>
                  </a:lnTo>
                  <a:lnTo>
                    <a:pt x="2857764" y="155575"/>
                  </a:lnTo>
                  <a:lnTo>
                    <a:pt x="2903802" y="141287"/>
                  </a:lnTo>
                  <a:lnTo>
                    <a:pt x="2945077" y="125412"/>
                  </a:lnTo>
                  <a:lnTo>
                    <a:pt x="2981589" y="106362"/>
                  </a:lnTo>
                  <a:lnTo>
                    <a:pt x="3019689" y="87312"/>
                  </a:lnTo>
                  <a:lnTo>
                    <a:pt x="3057789" y="68262"/>
                  </a:lnTo>
                  <a:lnTo>
                    <a:pt x="3094302" y="52387"/>
                  </a:lnTo>
                  <a:lnTo>
                    <a:pt x="3135577" y="36512"/>
                  </a:lnTo>
                  <a:lnTo>
                    <a:pt x="3181614" y="20637"/>
                  </a:lnTo>
                  <a:lnTo>
                    <a:pt x="3234002" y="9525"/>
                  </a:lnTo>
                  <a:lnTo>
                    <a:pt x="3294327" y="3175"/>
                  </a:lnTo>
                  <a:lnTo>
                    <a:pt x="3361002" y="0"/>
                  </a:lnTo>
                  <a:lnTo>
                    <a:pt x="3430852" y="3175"/>
                  </a:lnTo>
                  <a:lnTo>
                    <a:pt x="3491177" y="9525"/>
                  </a:lnTo>
                  <a:lnTo>
                    <a:pt x="3543564" y="20637"/>
                  </a:lnTo>
                  <a:lnTo>
                    <a:pt x="3589602" y="36512"/>
                  </a:lnTo>
                  <a:lnTo>
                    <a:pt x="3630877" y="52387"/>
                  </a:lnTo>
                  <a:lnTo>
                    <a:pt x="3667389" y="68262"/>
                  </a:lnTo>
                  <a:lnTo>
                    <a:pt x="3705489" y="87312"/>
                  </a:lnTo>
                  <a:lnTo>
                    <a:pt x="3743589" y="106362"/>
                  </a:lnTo>
                  <a:lnTo>
                    <a:pt x="3780102" y="125412"/>
                  </a:lnTo>
                  <a:lnTo>
                    <a:pt x="3821377" y="141287"/>
                  </a:lnTo>
                  <a:lnTo>
                    <a:pt x="3867414" y="155575"/>
                  </a:lnTo>
                  <a:lnTo>
                    <a:pt x="3919802" y="166687"/>
                  </a:lnTo>
                  <a:lnTo>
                    <a:pt x="3980127" y="174625"/>
                  </a:lnTo>
                  <a:lnTo>
                    <a:pt x="4048389" y="176212"/>
                  </a:lnTo>
                  <a:lnTo>
                    <a:pt x="4116652" y="174625"/>
                  </a:lnTo>
                  <a:lnTo>
                    <a:pt x="4176977" y="166687"/>
                  </a:lnTo>
                  <a:lnTo>
                    <a:pt x="4229364" y="155575"/>
                  </a:lnTo>
                  <a:lnTo>
                    <a:pt x="4275402" y="141287"/>
                  </a:lnTo>
                  <a:lnTo>
                    <a:pt x="4316677" y="125412"/>
                  </a:lnTo>
                  <a:lnTo>
                    <a:pt x="4353189" y="106362"/>
                  </a:lnTo>
                  <a:lnTo>
                    <a:pt x="4429389" y="68262"/>
                  </a:lnTo>
                  <a:lnTo>
                    <a:pt x="4465902" y="52387"/>
                  </a:lnTo>
                  <a:lnTo>
                    <a:pt x="4507177" y="36512"/>
                  </a:lnTo>
                  <a:lnTo>
                    <a:pt x="4553215" y="20637"/>
                  </a:lnTo>
                  <a:lnTo>
                    <a:pt x="4605602" y="9525"/>
                  </a:lnTo>
                  <a:lnTo>
                    <a:pt x="4665928" y="3175"/>
                  </a:lnTo>
                  <a:lnTo>
                    <a:pt x="4734189" y="0"/>
                  </a:lnTo>
                  <a:lnTo>
                    <a:pt x="4802453" y="3175"/>
                  </a:lnTo>
                  <a:lnTo>
                    <a:pt x="4862777" y="9525"/>
                  </a:lnTo>
                  <a:lnTo>
                    <a:pt x="4915165" y="20637"/>
                  </a:lnTo>
                  <a:lnTo>
                    <a:pt x="4961201" y="36512"/>
                  </a:lnTo>
                  <a:lnTo>
                    <a:pt x="5002477" y="52387"/>
                  </a:lnTo>
                  <a:lnTo>
                    <a:pt x="5038989" y="68262"/>
                  </a:lnTo>
                  <a:lnTo>
                    <a:pt x="5077090" y="87312"/>
                  </a:lnTo>
                  <a:lnTo>
                    <a:pt x="5115189" y="106362"/>
                  </a:lnTo>
                  <a:lnTo>
                    <a:pt x="5151701" y="125412"/>
                  </a:lnTo>
                  <a:lnTo>
                    <a:pt x="5192977" y="141287"/>
                  </a:lnTo>
                  <a:lnTo>
                    <a:pt x="5239014" y="155575"/>
                  </a:lnTo>
                  <a:lnTo>
                    <a:pt x="5291401" y="166687"/>
                  </a:lnTo>
                  <a:lnTo>
                    <a:pt x="5351727" y="174625"/>
                  </a:lnTo>
                  <a:lnTo>
                    <a:pt x="5410199" y="175985"/>
                  </a:lnTo>
                  <a:lnTo>
                    <a:pt x="5468671" y="174625"/>
                  </a:lnTo>
                  <a:lnTo>
                    <a:pt x="5528996" y="166687"/>
                  </a:lnTo>
                  <a:lnTo>
                    <a:pt x="5581383" y="155575"/>
                  </a:lnTo>
                  <a:lnTo>
                    <a:pt x="5627421" y="141287"/>
                  </a:lnTo>
                  <a:lnTo>
                    <a:pt x="5668696" y="125412"/>
                  </a:lnTo>
                  <a:lnTo>
                    <a:pt x="5705209" y="106362"/>
                  </a:lnTo>
                  <a:lnTo>
                    <a:pt x="5743308" y="87312"/>
                  </a:lnTo>
                  <a:lnTo>
                    <a:pt x="5781408" y="68262"/>
                  </a:lnTo>
                  <a:lnTo>
                    <a:pt x="5817921" y="52387"/>
                  </a:lnTo>
                  <a:lnTo>
                    <a:pt x="5859196" y="36512"/>
                  </a:lnTo>
                  <a:lnTo>
                    <a:pt x="5905234" y="20637"/>
                  </a:lnTo>
                  <a:lnTo>
                    <a:pt x="5957621" y="9525"/>
                  </a:lnTo>
                  <a:lnTo>
                    <a:pt x="6017947" y="3175"/>
                  </a:lnTo>
                  <a:lnTo>
                    <a:pt x="6086209" y="0"/>
                  </a:lnTo>
                  <a:lnTo>
                    <a:pt x="6095999" y="455"/>
                  </a:lnTo>
                  <a:lnTo>
                    <a:pt x="6105789" y="0"/>
                  </a:lnTo>
                  <a:lnTo>
                    <a:pt x="6174052" y="3175"/>
                  </a:lnTo>
                  <a:lnTo>
                    <a:pt x="6234377" y="9525"/>
                  </a:lnTo>
                  <a:lnTo>
                    <a:pt x="6286764" y="20637"/>
                  </a:lnTo>
                  <a:lnTo>
                    <a:pt x="6332802" y="36512"/>
                  </a:lnTo>
                  <a:lnTo>
                    <a:pt x="6374077" y="52387"/>
                  </a:lnTo>
                  <a:lnTo>
                    <a:pt x="6410589" y="68262"/>
                  </a:lnTo>
                  <a:lnTo>
                    <a:pt x="6448689" y="87312"/>
                  </a:lnTo>
                  <a:lnTo>
                    <a:pt x="6486789" y="106362"/>
                  </a:lnTo>
                  <a:lnTo>
                    <a:pt x="6523302" y="125412"/>
                  </a:lnTo>
                  <a:lnTo>
                    <a:pt x="6564577" y="141287"/>
                  </a:lnTo>
                  <a:lnTo>
                    <a:pt x="6610614" y="155575"/>
                  </a:lnTo>
                  <a:lnTo>
                    <a:pt x="6663002" y="166687"/>
                  </a:lnTo>
                  <a:lnTo>
                    <a:pt x="6723327" y="174625"/>
                  </a:lnTo>
                  <a:lnTo>
                    <a:pt x="6781799" y="175985"/>
                  </a:lnTo>
                  <a:lnTo>
                    <a:pt x="6840271" y="174625"/>
                  </a:lnTo>
                  <a:lnTo>
                    <a:pt x="6900596" y="166687"/>
                  </a:lnTo>
                  <a:lnTo>
                    <a:pt x="6952983" y="155575"/>
                  </a:lnTo>
                  <a:lnTo>
                    <a:pt x="6999021" y="141287"/>
                  </a:lnTo>
                  <a:lnTo>
                    <a:pt x="7040296" y="125412"/>
                  </a:lnTo>
                  <a:lnTo>
                    <a:pt x="7076808" y="106362"/>
                  </a:lnTo>
                  <a:lnTo>
                    <a:pt x="7114908" y="87312"/>
                  </a:lnTo>
                  <a:lnTo>
                    <a:pt x="7153008" y="68262"/>
                  </a:lnTo>
                  <a:lnTo>
                    <a:pt x="7189521" y="52387"/>
                  </a:lnTo>
                  <a:lnTo>
                    <a:pt x="7230796" y="36512"/>
                  </a:lnTo>
                  <a:lnTo>
                    <a:pt x="7276833" y="20637"/>
                  </a:lnTo>
                  <a:lnTo>
                    <a:pt x="7329221" y="9525"/>
                  </a:lnTo>
                  <a:lnTo>
                    <a:pt x="7389546" y="3175"/>
                  </a:lnTo>
                  <a:lnTo>
                    <a:pt x="7457808" y="0"/>
                  </a:lnTo>
                  <a:lnTo>
                    <a:pt x="7526071" y="3175"/>
                  </a:lnTo>
                  <a:lnTo>
                    <a:pt x="7586396" y="9525"/>
                  </a:lnTo>
                  <a:lnTo>
                    <a:pt x="7638783" y="20637"/>
                  </a:lnTo>
                  <a:lnTo>
                    <a:pt x="7684821" y="36512"/>
                  </a:lnTo>
                  <a:lnTo>
                    <a:pt x="7726096" y="52387"/>
                  </a:lnTo>
                  <a:lnTo>
                    <a:pt x="7762608" y="68262"/>
                  </a:lnTo>
                  <a:lnTo>
                    <a:pt x="7800708" y="87312"/>
                  </a:lnTo>
                  <a:lnTo>
                    <a:pt x="7838808" y="106362"/>
                  </a:lnTo>
                  <a:lnTo>
                    <a:pt x="7875321" y="125412"/>
                  </a:lnTo>
                  <a:lnTo>
                    <a:pt x="7916596" y="141287"/>
                  </a:lnTo>
                  <a:lnTo>
                    <a:pt x="7962633" y="155575"/>
                  </a:lnTo>
                  <a:lnTo>
                    <a:pt x="8015021" y="166687"/>
                  </a:lnTo>
                  <a:lnTo>
                    <a:pt x="8075346" y="174625"/>
                  </a:lnTo>
                  <a:lnTo>
                    <a:pt x="8143608" y="176212"/>
                  </a:lnTo>
                  <a:lnTo>
                    <a:pt x="8211871" y="174625"/>
                  </a:lnTo>
                  <a:lnTo>
                    <a:pt x="8272196" y="166687"/>
                  </a:lnTo>
                  <a:lnTo>
                    <a:pt x="8324583" y="155575"/>
                  </a:lnTo>
                  <a:lnTo>
                    <a:pt x="8370621" y="141287"/>
                  </a:lnTo>
                  <a:lnTo>
                    <a:pt x="8411896" y="125412"/>
                  </a:lnTo>
                  <a:lnTo>
                    <a:pt x="8448408" y="106362"/>
                  </a:lnTo>
                  <a:lnTo>
                    <a:pt x="8486508" y="87312"/>
                  </a:lnTo>
                  <a:lnTo>
                    <a:pt x="8524608" y="68262"/>
                  </a:lnTo>
                  <a:lnTo>
                    <a:pt x="8561120" y="52387"/>
                  </a:lnTo>
                  <a:lnTo>
                    <a:pt x="8602396" y="36512"/>
                  </a:lnTo>
                  <a:lnTo>
                    <a:pt x="8648432" y="20637"/>
                  </a:lnTo>
                  <a:lnTo>
                    <a:pt x="8700820" y="9525"/>
                  </a:lnTo>
                  <a:lnTo>
                    <a:pt x="8761146" y="3175"/>
                  </a:lnTo>
                  <a:lnTo>
                    <a:pt x="8827820" y="0"/>
                  </a:lnTo>
                  <a:lnTo>
                    <a:pt x="8897670" y="3175"/>
                  </a:lnTo>
                  <a:lnTo>
                    <a:pt x="8957996" y="9525"/>
                  </a:lnTo>
                  <a:lnTo>
                    <a:pt x="9010382" y="20637"/>
                  </a:lnTo>
                  <a:lnTo>
                    <a:pt x="9056420" y="36512"/>
                  </a:lnTo>
                  <a:lnTo>
                    <a:pt x="9097696" y="52387"/>
                  </a:lnTo>
                  <a:lnTo>
                    <a:pt x="9134208" y="68262"/>
                  </a:lnTo>
                  <a:lnTo>
                    <a:pt x="9172308" y="87312"/>
                  </a:lnTo>
                  <a:lnTo>
                    <a:pt x="9210408" y="106362"/>
                  </a:lnTo>
                  <a:lnTo>
                    <a:pt x="9246920" y="125412"/>
                  </a:lnTo>
                  <a:lnTo>
                    <a:pt x="9288196" y="141287"/>
                  </a:lnTo>
                  <a:lnTo>
                    <a:pt x="9334232" y="155575"/>
                  </a:lnTo>
                  <a:lnTo>
                    <a:pt x="9386620" y="166687"/>
                  </a:lnTo>
                  <a:lnTo>
                    <a:pt x="9446946" y="174625"/>
                  </a:lnTo>
                  <a:lnTo>
                    <a:pt x="9515208" y="176212"/>
                  </a:lnTo>
                  <a:lnTo>
                    <a:pt x="9583470" y="174625"/>
                  </a:lnTo>
                  <a:lnTo>
                    <a:pt x="9643796" y="166687"/>
                  </a:lnTo>
                  <a:lnTo>
                    <a:pt x="9696182" y="155575"/>
                  </a:lnTo>
                  <a:lnTo>
                    <a:pt x="9742220" y="141287"/>
                  </a:lnTo>
                  <a:lnTo>
                    <a:pt x="9783496" y="125412"/>
                  </a:lnTo>
                  <a:lnTo>
                    <a:pt x="9820008" y="106362"/>
                  </a:lnTo>
                  <a:lnTo>
                    <a:pt x="9896208" y="68262"/>
                  </a:lnTo>
                  <a:lnTo>
                    <a:pt x="9932720" y="52387"/>
                  </a:lnTo>
                  <a:lnTo>
                    <a:pt x="9973996" y="36512"/>
                  </a:lnTo>
                  <a:lnTo>
                    <a:pt x="10020032" y="20637"/>
                  </a:lnTo>
                  <a:lnTo>
                    <a:pt x="10072420" y="9525"/>
                  </a:lnTo>
                  <a:lnTo>
                    <a:pt x="10132746" y="3175"/>
                  </a:lnTo>
                  <a:lnTo>
                    <a:pt x="10201008" y="0"/>
                  </a:lnTo>
                  <a:lnTo>
                    <a:pt x="10269270" y="3175"/>
                  </a:lnTo>
                  <a:lnTo>
                    <a:pt x="10329596" y="9525"/>
                  </a:lnTo>
                  <a:lnTo>
                    <a:pt x="10381982" y="20637"/>
                  </a:lnTo>
                  <a:lnTo>
                    <a:pt x="10428020" y="36512"/>
                  </a:lnTo>
                  <a:lnTo>
                    <a:pt x="10469296" y="52387"/>
                  </a:lnTo>
                  <a:lnTo>
                    <a:pt x="10505808" y="68262"/>
                  </a:lnTo>
                  <a:lnTo>
                    <a:pt x="10543908" y="87312"/>
                  </a:lnTo>
                  <a:lnTo>
                    <a:pt x="10582008" y="106362"/>
                  </a:lnTo>
                  <a:lnTo>
                    <a:pt x="10618520" y="125412"/>
                  </a:lnTo>
                  <a:lnTo>
                    <a:pt x="10659796" y="141287"/>
                  </a:lnTo>
                  <a:lnTo>
                    <a:pt x="10705832" y="155575"/>
                  </a:lnTo>
                  <a:lnTo>
                    <a:pt x="10758220" y="166687"/>
                  </a:lnTo>
                  <a:lnTo>
                    <a:pt x="10818546" y="174625"/>
                  </a:lnTo>
                  <a:lnTo>
                    <a:pt x="10886808" y="176212"/>
                  </a:lnTo>
                  <a:lnTo>
                    <a:pt x="10955070" y="174625"/>
                  </a:lnTo>
                  <a:lnTo>
                    <a:pt x="11015396" y="166687"/>
                  </a:lnTo>
                  <a:lnTo>
                    <a:pt x="11067782" y="155575"/>
                  </a:lnTo>
                  <a:lnTo>
                    <a:pt x="11113820" y="141287"/>
                  </a:lnTo>
                  <a:lnTo>
                    <a:pt x="11155096" y="125412"/>
                  </a:lnTo>
                  <a:lnTo>
                    <a:pt x="11191608" y="106362"/>
                  </a:lnTo>
                  <a:lnTo>
                    <a:pt x="11229708" y="87312"/>
                  </a:lnTo>
                  <a:lnTo>
                    <a:pt x="11267808" y="68262"/>
                  </a:lnTo>
                  <a:lnTo>
                    <a:pt x="11304320" y="52387"/>
                  </a:lnTo>
                  <a:lnTo>
                    <a:pt x="11345596" y="36512"/>
                  </a:lnTo>
                  <a:lnTo>
                    <a:pt x="11391632" y="20637"/>
                  </a:lnTo>
                  <a:lnTo>
                    <a:pt x="11444020" y="9525"/>
                  </a:lnTo>
                  <a:lnTo>
                    <a:pt x="11504346" y="3175"/>
                  </a:lnTo>
                  <a:lnTo>
                    <a:pt x="11572608" y="0"/>
                  </a:lnTo>
                  <a:lnTo>
                    <a:pt x="11640870" y="3175"/>
                  </a:lnTo>
                  <a:lnTo>
                    <a:pt x="11701196" y="9525"/>
                  </a:lnTo>
                  <a:lnTo>
                    <a:pt x="11753582" y="20637"/>
                  </a:lnTo>
                  <a:lnTo>
                    <a:pt x="11799620" y="36512"/>
                  </a:lnTo>
                  <a:lnTo>
                    <a:pt x="11840896" y="52387"/>
                  </a:lnTo>
                  <a:lnTo>
                    <a:pt x="11877408" y="68262"/>
                  </a:lnTo>
                  <a:lnTo>
                    <a:pt x="11915508" y="87312"/>
                  </a:lnTo>
                  <a:lnTo>
                    <a:pt x="11953608" y="106362"/>
                  </a:lnTo>
                  <a:lnTo>
                    <a:pt x="11990120" y="125412"/>
                  </a:lnTo>
                  <a:lnTo>
                    <a:pt x="12031396" y="141287"/>
                  </a:lnTo>
                  <a:lnTo>
                    <a:pt x="12077432" y="155575"/>
                  </a:lnTo>
                  <a:lnTo>
                    <a:pt x="12129820" y="166688"/>
                  </a:lnTo>
                  <a:lnTo>
                    <a:pt x="12190146" y="174625"/>
                  </a:lnTo>
                  <a:lnTo>
                    <a:pt x="12192000" y="174668"/>
                  </a:lnTo>
                  <a:lnTo>
                    <a:pt x="12192000" y="319046"/>
                  </a:lnTo>
                  <a:lnTo>
                    <a:pt x="12192000" y="319047"/>
                  </a:lnTo>
                  <a:lnTo>
                    <a:pt x="12192000" y="463425"/>
                  </a:lnTo>
                  <a:lnTo>
                    <a:pt x="12192000" y="885826"/>
                  </a:lnTo>
                  <a:lnTo>
                    <a:pt x="12192000" y="1030204"/>
                  </a:lnTo>
                  <a:lnTo>
                    <a:pt x="12192000" y="1030205"/>
                  </a:lnTo>
                  <a:lnTo>
                    <a:pt x="12192000" y="1174583"/>
                  </a:lnTo>
                  <a:lnTo>
                    <a:pt x="12192000" y="1698100"/>
                  </a:lnTo>
                  <a:lnTo>
                    <a:pt x="12192000" y="1787292"/>
                  </a:lnTo>
                  <a:lnTo>
                    <a:pt x="12192000" y="1931670"/>
                  </a:lnTo>
                  <a:lnTo>
                    <a:pt x="12192000" y="1931671"/>
                  </a:lnTo>
                  <a:lnTo>
                    <a:pt x="12192000" y="2076049"/>
                  </a:lnTo>
                  <a:lnTo>
                    <a:pt x="12192000" y="3012550"/>
                  </a:lnTo>
                  <a:lnTo>
                    <a:pt x="12191997" y="3012550"/>
                  </a:lnTo>
                  <a:lnTo>
                    <a:pt x="1" y="3012550"/>
                  </a:lnTo>
                  <a:lnTo>
                    <a:pt x="0" y="3012550"/>
                  </a:lnTo>
                  <a:lnTo>
                    <a:pt x="0" y="2076049"/>
                  </a:lnTo>
                  <a:lnTo>
                    <a:pt x="0" y="1931671"/>
                  </a:lnTo>
                  <a:lnTo>
                    <a:pt x="0" y="1931670"/>
                  </a:lnTo>
                  <a:lnTo>
                    <a:pt x="0" y="1787292"/>
                  </a:lnTo>
                  <a:lnTo>
                    <a:pt x="0" y="1698100"/>
                  </a:lnTo>
                  <a:lnTo>
                    <a:pt x="0" y="1174583"/>
                  </a:lnTo>
                  <a:lnTo>
                    <a:pt x="0" y="1030205"/>
                  </a:lnTo>
                  <a:lnTo>
                    <a:pt x="0" y="1030204"/>
                  </a:lnTo>
                  <a:lnTo>
                    <a:pt x="0" y="885826"/>
                  </a:lnTo>
                  <a:lnTo>
                    <a:pt x="0" y="463425"/>
                  </a:lnTo>
                  <a:lnTo>
                    <a:pt x="0" y="319047"/>
                  </a:lnTo>
                  <a:lnTo>
                    <a:pt x="0" y="319046"/>
                  </a:lnTo>
                  <a:lnTo>
                    <a:pt x="0" y="174668"/>
                  </a:lnTo>
                  <a:lnTo>
                    <a:pt x="1852" y="174625"/>
                  </a:lnTo>
                  <a:lnTo>
                    <a:pt x="62177" y="166687"/>
                  </a:lnTo>
                  <a:lnTo>
                    <a:pt x="114564" y="155575"/>
                  </a:lnTo>
                  <a:lnTo>
                    <a:pt x="160602" y="141287"/>
                  </a:lnTo>
                  <a:lnTo>
                    <a:pt x="201877" y="125412"/>
                  </a:lnTo>
                  <a:lnTo>
                    <a:pt x="238389" y="106362"/>
                  </a:lnTo>
                  <a:lnTo>
                    <a:pt x="276489" y="87312"/>
                  </a:lnTo>
                  <a:lnTo>
                    <a:pt x="314589" y="68262"/>
                  </a:lnTo>
                  <a:lnTo>
                    <a:pt x="351102" y="52387"/>
                  </a:lnTo>
                  <a:lnTo>
                    <a:pt x="392377" y="36512"/>
                  </a:lnTo>
                  <a:lnTo>
                    <a:pt x="438414" y="20637"/>
                  </a:lnTo>
                  <a:lnTo>
                    <a:pt x="490802" y="9525"/>
                  </a:lnTo>
                  <a:lnTo>
                    <a:pt x="551127" y="3175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F4D6D97-F123-407C-A5B2-983CEE5F3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334175"/>
            <a:ext cx="10658474" cy="1159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DOLPHIN Emma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65B1372-1DAD-4D89-9773-A2119573A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258078"/>
            <a:ext cx="5419725" cy="3956399"/>
          </a:xfrm>
          <a:prstGeom prst="rect">
            <a:avLst/>
          </a:prstGeom>
        </p:spPr>
      </p:pic>
      <p:pic>
        <p:nvPicPr>
          <p:cNvPr id="1026" name="Picture 2" descr="Areál rozšíření">
            <a:extLst>
              <a:ext uri="{FF2B5EF4-FFF2-40B4-BE49-F238E27FC236}">
                <a16:creationId xmlns:a16="http://schemas.microsoft.com/office/drawing/2014/main" id="{B8BEAFA9-7219-46D5-991F-C37ACE9DFC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0300" y="847657"/>
            <a:ext cx="5337293" cy="24597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168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978BD55-2E1C-4565-BF3E-8C0BE9849A15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WINDOWS TO WATER</a:t>
            </a:r>
          </a:p>
        </p:txBody>
      </p:sp>
      <p:pic>
        <p:nvPicPr>
          <p:cNvPr id="8" name="30b56627-d39b-4ff9-b0c6-1762cf3b3c8e" descr="Image">
            <a:extLst>
              <a:ext uri="{FF2B5EF4-FFF2-40B4-BE49-F238E27FC236}">
                <a16:creationId xmlns:a16="http://schemas.microsoft.com/office/drawing/2014/main" id="{B89EEFED-EA92-4F67-AD62-B89284974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r="2" b="2"/>
          <a:stretch/>
        </p:blipFill>
        <p:spPr bwMode="auto">
          <a:xfrm>
            <a:off x="317636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7182324-7DA8-489E-A2F0-FC17381DC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r="19394" b="-3"/>
          <a:stretch/>
        </p:blipFill>
        <p:spPr bwMode="auto">
          <a:xfrm>
            <a:off x="4202549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text, rostlina, rámeček obrázku, tráva&#10;&#10;Popis byl vytvořen automaticky">
            <a:extLst>
              <a:ext uri="{FF2B5EF4-FFF2-40B4-BE49-F238E27FC236}">
                <a16:creationId xmlns:a16="http://schemas.microsoft.com/office/drawing/2014/main" id="{7F5D57D1-181E-4095-8F98-ADA81A864B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9" b="9213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7" name="f5670f06-a9ce-4688-9d0b-21924ccd965a" descr="Image">
            <a:extLst>
              <a:ext uri="{FF2B5EF4-FFF2-40B4-BE49-F238E27FC236}">
                <a16:creationId xmlns:a16="http://schemas.microsoft.com/office/drawing/2014/main" id="{D9E3F578-D8E6-405A-B2E9-1EC3F46A5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0" r="47526"/>
          <a:stretch/>
        </p:blipFill>
        <p:spPr bwMode="auto">
          <a:xfrm rot="5400000">
            <a:off x="1208112" y="1531619"/>
            <a:ext cx="2013804" cy="37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text, květina, rostlina&#10;&#10;Popis byl vytvořen automaticky">
            <a:extLst>
              <a:ext uri="{FF2B5EF4-FFF2-40B4-BE49-F238E27FC236}">
                <a16:creationId xmlns:a16="http://schemas.microsoft.com/office/drawing/2014/main" id="{B68ECEB9-041C-438E-9D5D-CED3C78430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0" r="6034"/>
          <a:stretch/>
        </p:blipFill>
        <p:spPr>
          <a:xfrm rot="16200000">
            <a:off x="8981470" y="1533187"/>
            <a:ext cx="2000947" cy="3797983"/>
          </a:xfrm>
          <a:prstGeom prst="rect">
            <a:avLst/>
          </a:prstGeom>
        </p:spPr>
      </p:pic>
      <p:pic>
        <p:nvPicPr>
          <p:cNvPr id="5" name="Obrázek 4" descr="Obsah obrázku fialová, tmavé&#10;&#10;Popis byl vytvořen automaticky">
            <a:extLst>
              <a:ext uri="{FF2B5EF4-FFF2-40B4-BE49-F238E27FC236}">
                <a16:creationId xmlns:a16="http://schemas.microsoft.com/office/drawing/2014/main" id="{39E966A4-3D15-49C8-A4E4-F434BD102B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5" r="1" b="18083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61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3B1EE1F-6738-485F-A620-2602F7683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7" y="0"/>
            <a:ext cx="46573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DC544FB-7860-4381-935B-43879C94F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86703" y="1257300"/>
            <a:ext cx="0" cy="56007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Areál rozšíření">
            <a:extLst>
              <a:ext uri="{FF2B5EF4-FFF2-40B4-BE49-F238E27FC236}">
                <a16:creationId xmlns:a16="http://schemas.microsoft.com/office/drawing/2014/main" id="{A8796913-ACEC-4061-9152-224A2557DB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601663"/>
            <a:ext cx="5230813" cy="23828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46689BE-04C1-4EC0-8CFD-94DD7F287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3052763"/>
            <a:ext cx="5230813" cy="32035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BA5875-5A0D-4F75-A2DD-FD22EBDE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48" y="1257300"/>
            <a:ext cx="3505240" cy="425486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TURTLE-MÍŠA</a:t>
            </a:r>
          </a:p>
        </p:txBody>
      </p:sp>
    </p:spTree>
    <p:extLst>
      <p:ext uri="{BB962C8B-B14F-4D97-AF65-F5344CB8AC3E}">
        <p14:creationId xmlns:p14="http://schemas.microsoft.com/office/powerpoint/2010/main" val="3816469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Rectangle 8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B35F886-1102-4486-830A-34F41439C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DEFD1BC-7AD4-41EC-8E11-4E5E8AC54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B0E5C8B-3874-4B3C-BAD4-9EFE85FEA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7DA6224-9378-452F-A53A-DD0BF1972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DE869DF-C006-49F7-B9FF-0317F64E9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D200C16-6204-4580-AB37-7E94176D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0DE7603-6DD0-4DB6-88FC-5402B9D4A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The Platypus Is Weirder Than You Ever Imagined">
            <a:extLst>
              <a:ext uri="{FF2B5EF4-FFF2-40B4-BE49-F238E27FC236}">
                <a16:creationId xmlns:a16="http://schemas.microsoft.com/office/drawing/2014/main" id="{1EAED3DE-F7C7-432D-BFE5-282E7D76B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4" r="18387" b="1"/>
          <a:stretch/>
        </p:blipFill>
        <p:spPr bwMode="auto">
          <a:xfrm>
            <a:off x="603504" y="417317"/>
            <a:ext cx="3549663" cy="315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975C268C-D419-4123-9FAD-0E2B7F9EE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584794"/>
            <a:ext cx="304800" cy="429768"/>
            <a:chOff x="215328" y="-46937"/>
            <a:chExt cx="304800" cy="2773841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A7E309C-A3BD-432E-8CB5-F0B642528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F1F621C-4533-4835-ADE2-372F2763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FC8245-5168-4DAF-930D-09A7BDDA6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192ED34-5046-4043-AEF8-2DF7C4806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Rozšíření ptakopyska">
            <a:extLst>
              <a:ext uri="{FF2B5EF4-FFF2-40B4-BE49-F238E27FC236}">
                <a16:creationId xmlns:a16="http://schemas.microsoft.com/office/drawing/2014/main" id="{57F63E7B-4BED-4110-BC66-A9FACD46C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94"/>
          <a:stretch/>
        </p:blipFill>
        <p:spPr bwMode="auto">
          <a:xfrm>
            <a:off x="4280448" y="406043"/>
            <a:ext cx="3549663" cy="31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EF484CEC-307C-4DC0-8AFD-5174AD974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 r="18189" b="-2"/>
          <a:stretch/>
        </p:blipFill>
        <p:spPr bwMode="auto">
          <a:xfrm>
            <a:off x="7949294" y="406043"/>
            <a:ext cx="3549663" cy="31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3D015A3-3928-47DC-A658-6E06275A6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50664" cy="212958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PLATYPUS</a:t>
            </a:r>
            <a:r>
              <a:rPr lang="cs-CZ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- FANYNKA</a:t>
            </a:r>
            <a:endParaRPr lang="en-US" sz="4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722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6407F3-0E77-4FAD-8CF8-DEC370767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026" y="534248"/>
            <a:ext cx="4888306" cy="1325563"/>
          </a:xfrm>
        </p:spPr>
        <p:txBody>
          <a:bodyPr>
            <a:normAutofit/>
          </a:bodyPr>
          <a:lstStyle/>
          <a:p>
            <a:r>
              <a:rPr lang="cs-CZ" dirty="0"/>
              <a:t>SEA LION - MIRI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844EF1-8318-4E52-9549-C662D3A8C3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1" b="1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pic>
        <p:nvPicPr>
          <p:cNvPr id="3074" name="Picture 2" descr="Je zde použita šablona {{Col-begin}} označená jako k „pouze dočasnému použití“.      A. townsendi      A. galapagoensis      A. philippii      A. australis      A. gazella      A. tropicalis      A. pusillus      A. forsteri">
            <a:extLst>
              <a:ext uri="{FF2B5EF4-FFF2-40B4-BE49-F238E27FC236}">
                <a16:creationId xmlns:a16="http://schemas.microsoft.com/office/drawing/2014/main" id="{B34F5490-7586-4035-A315-ED8DC2031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" r="2" b="2"/>
          <a:stretch/>
        </p:blipFill>
        <p:spPr bwMode="auto"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329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6407F3-0E77-4FAD-8CF8-DEC370767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WHALE</a:t>
            </a:r>
            <a:r>
              <a:rPr lang="cs-CZ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MAJDA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D37F254-69D3-40E6-B6AA-9F30CE056357}"/>
              </a:ext>
            </a:extLst>
          </p:cNvPr>
          <p:cNvSpPr txBox="1"/>
          <p:nvPr/>
        </p:nvSpPr>
        <p:spPr>
          <a:xfrm>
            <a:off x="805544" y="2871982"/>
            <a:ext cx="4245428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0" i="0">
              <a:effectLst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</a:rPr>
              <a:t>IT IS WHITE. 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</a:rPr>
              <a:t>IT IS QUITE BIG MAMMAL. 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</a:rPr>
              <a:t>IT CAN SWIM. 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</a:rPr>
              <a:t>IT HAS GOT ONE BIG HEAD WITH TWO SMALL BLACK EYES, TWO FINS ON THE BODY, TWO FINS ON A TAIL AND SHARP TEN TEETH IN BIG PINK MOUTH. 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</a:rPr>
              <a:t>IT HASN´T GOT SCALES. 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</a:rPr>
              <a:t>IT IS FAST.  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</a:rPr>
              <a:t>ITS WEIGHT IS 1 600 KG. 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</a:rPr>
              <a:t>IT IS A CARNIVORE. 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</a:rPr>
              <a:t>IT LIVES IN WATER NEAR ANTARKTIDA.  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Areál rozšíření">
            <a:extLst>
              <a:ext uri="{FF2B5EF4-FFF2-40B4-BE49-F238E27FC236}">
                <a16:creationId xmlns:a16="http://schemas.microsoft.com/office/drawing/2014/main" id="{7018C073-293D-4B64-BC24-4D1A429476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r="-2" b="-2"/>
          <a:stretch/>
        </p:blipFill>
        <p:spPr bwMode="auto"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U norského pobřeží se objevila běluha, která uprchla z ruského vojenského  zařízení – EnigmaPlus.cz">
            <a:extLst>
              <a:ext uri="{FF2B5EF4-FFF2-40B4-BE49-F238E27FC236}">
                <a16:creationId xmlns:a16="http://schemas.microsoft.com/office/drawing/2014/main" id="{112B3EC2-BE2D-4AB7-AF5B-3E124224E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r="1400" b="2"/>
          <a:stretch/>
        </p:blipFill>
        <p:spPr bwMode="auto"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667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A64CD2-2ECC-4E15-AEB8-91F2B2AF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cs-CZ" dirty="0"/>
              <a:t>AXOLOTL - SOFI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B9EE5E-D1B6-4F6C-9CC9-A15FCB993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7" b="-4"/>
          <a:stretch/>
        </p:blipFill>
        <p:spPr bwMode="auto"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2BD146E-51D6-4446-A50E-79AA9C6D3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81" r="11109" b="1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50B7478-51D3-4B44-8C24-FB95FD76C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5" r="1" b="25390"/>
          <a:stretch/>
        </p:blipFill>
        <p:spPr bwMode="auto"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78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A64CD2-2ECC-4E15-AEB8-91F2B2AF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604" y="1053042"/>
            <a:ext cx="4458424" cy="30683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FROG</a:t>
            </a:r>
            <a:r>
              <a:rPr lang="cs-CZ" sz="6000" dirty="0">
                <a:solidFill>
                  <a:srgbClr val="FFFFFF"/>
                </a:solidFill>
              </a:rPr>
              <a:t> - ESTERKA</a:t>
            </a:r>
            <a:endParaRPr lang="en-US" sz="6000" dirty="0">
              <a:solidFill>
                <a:srgbClr val="FFFFFF"/>
              </a:solidFill>
            </a:endParaRPr>
          </a:p>
        </p:txBody>
      </p:sp>
      <p:pic>
        <p:nvPicPr>
          <p:cNvPr id="6146" name="Picture 2" descr="Rozšíření žab (černě).">
            <a:extLst>
              <a:ext uri="{FF2B5EF4-FFF2-40B4-BE49-F238E27FC236}">
                <a16:creationId xmlns:a16="http://schemas.microsoft.com/office/drawing/2014/main" id="{0C2D953D-F0E0-4B40-B4C2-A209D326AB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229" y="472436"/>
            <a:ext cx="5390093" cy="248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8ACBAA-CD82-4A19-9C2F-84B89F58F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6" r="13456" b="32487"/>
          <a:stretch/>
        </p:blipFill>
        <p:spPr bwMode="auto">
          <a:xfrm>
            <a:off x="6479229" y="3869022"/>
            <a:ext cx="5390093" cy="255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739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151642-1BAF-48CD-94E9-503889B26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446" y="1396289"/>
            <a:ext cx="439910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OTTER</a:t>
            </a:r>
            <a:r>
              <a:rPr lang="cs-CZ" b="1" dirty="0"/>
              <a:t> - TONDA</a:t>
            </a:r>
            <a:endParaRPr lang="en-US" b="1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42188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20C2C41-D9A8-45BE-9E21-91268EC18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07251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6095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38B1FC8-38BF-4066-8F4A-12EEC1C1A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1748" y="2662321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178B4B56-5CC4-4608-A9A9-996108D35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67973" cy="338328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2762210-8068-42D6-A95C-089BAAD7A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388749"/>
            <a:ext cx="3112094" cy="2015080"/>
          </a:xfrm>
          <a:prstGeom prst="rect">
            <a:avLst/>
          </a:prstGeom>
        </p:spPr>
      </p:pic>
      <p:pic>
        <p:nvPicPr>
          <p:cNvPr id="7170" name="Picture 2" descr="Rozšíření vydry říční (hnědě).">
            <a:extLst>
              <a:ext uri="{FF2B5EF4-FFF2-40B4-BE49-F238E27FC236}">
                <a16:creationId xmlns:a16="http://schemas.microsoft.com/office/drawing/2014/main" id="{D195C2B3-63DD-4EA0-A1B6-A7DCCCA8A0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650" y="4757447"/>
            <a:ext cx="2346459" cy="17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FEFBF3E-CD4C-422C-B3B1-BA2F8F51B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390" y="3196193"/>
            <a:ext cx="1858273" cy="173283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8D8FE03-5E2F-4A6F-B434-9DAAE1C298DE}"/>
              </a:ext>
            </a:extLst>
          </p:cNvPr>
          <p:cNvSpPr txBox="1"/>
          <p:nvPr/>
        </p:nvSpPr>
        <p:spPr>
          <a:xfrm>
            <a:off x="7215004" y="2871982"/>
            <a:ext cx="4238563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My animal is an otter.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It is brown.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It has got sharp tooth and it is a carnivore.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 I it has got brown fur.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It has got long tail and short and small claws.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It lives in the river.It can swim.</a:t>
            </a:r>
          </a:p>
        </p:txBody>
      </p:sp>
    </p:spTree>
    <p:extLst>
      <p:ext uri="{BB962C8B-B14F-4D97-AF65-F5344CB8AC3E}">
        <p14:creationId xmlns:p14="http://schemas.microsoft.com/office/powerpoint/2010/main" val="3620246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A60D9A1-36A2-44CA-B7B0-A6EA8B1A6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SHRIMP</a:t>
            </a:r>
            <a:r>
              <a:rPr lang="cs-CZ" sz="5400" dirty="0">
                <a:solidFill>
                  <a:srgbClr val="FFFFFF"/>
                </a:solidFill>
              </a:rPr>
              <a:t> - MARŤA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Zachycená fotka">
            <a:extLst>
              <a:ext uri="{FF2B5EF4-FFF2-40B4-BE49-F238E27FC236}">
                <a16:creationId xmlns:a16="http://schemas.microsoft.com/office/drawing/2014/main" id="{E71E882D-3A2E-4988-AC7C-D09C4701CB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2" r="4586" b="20905"/>
          <a:stretch/>
        </p:blipFill>
        <p:spPr bwMode="auto">
          <a:xfrm>
            <a:off x="782709" y="2426818"/>
            <a:ext cx="4553633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ZŠ Školní 226 Kaplice">
            <a:extLst>
              <a:ext uri="{FF2B5EF4-FFF2-40B4-BE49-F238E27FC236}">
                <a16:creationId xmlns:a16="http://schemas.microsoft.com/office/drawing/2014/main" id="{65790257-EE4B-45ED-9138-E2B1D5371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9237" y="2426818"/>
            <a:ext cx="4787589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9720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181</Words>
  <Application>Microsoft Office PowerPoint</Application>
  <PresentationFormat>Širokoúhlá obrazovka</PresentationFormat>
  <Paragraphs>43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PROJECT WATER – 3.B</vt:lpstr>
      <vt:lpstr>TURTLE-MÍŠA</vt:lpstr>
      <vt:lpstr>PLATYPUS - FANYNKA</vt:lpstr>
      <vt:lpstr>SEA LION - MIRI</vt:lpstr>
      <vt:lpstr>WHALE - MAJDA</vt:lpstr>
      <vt:lpstr>AXOLOTL - SOFI</vt:lpstr>
      <vt:lpstr>FROG - ESTERKA</vt:lpstr>
      <vt:lpstr>OTTER - TONDA</vt:lpstr>
      <vt:lpstr>SHRIMP - MARŤA</vt:lpstr>
      <vt:lpstr>DUCK - VIKI</vt:lpstr>
      <vt:lpstr>GRASS SNAKE - HEDVI</vt:lpstr>
      <vt:lpstr>JELLYFISH Nelly</vt:lpstr>
      <vt:lpstr>DOLPHIN Emma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</dc:title>
  <dc:creator>Klára Stuchlá</dc:creator>
  <cp:lastModifiedBy>Klára Stuchlá</cp:lastModifiedBy>
  <cp:revision>2</cp:revision>
  <dcterms:created xsi:type="dcterms:W3CDTF">2021-03-22T13:55:09Z</dcterms:created>
  <dcterms:modified xsi:type="dcterms:W3CDTF">2021-04-13T17:13:05Z</dcterms:modified>
</cp:coreProperties>
</file>