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2" r:id="rId10"/>
    <p:sldId id="263" r:id="rId11"/>
    <p:sldId id="264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1A614-2A87-2B3B-9097-71C8892E0DC0}" v="237" dt="2021-04-16T11:12:00.208"/>
    <p1510:client id="{2756585C-00AF-40AD-6D31-1AE04D99A071}" v="1332" dt="2021-04-11T07:26:30.429"/>
    <p1510:client id="{4AC4EEE2-1766-4E60-8F3C-DCFE30552379}" v="65" dt="2021-04-09T07:20:03.928"/>
    <p1510:client id="{637BC0F5-F6E2-D542-781F-A3256632B7AA}" v="127" dt="2021-04-12T11:53:14.452"/>
    <p1510:client id="{B549F6A1-AE9C-E976-DC2A-858414A4E1C0}" v="231" dt="2021-04-12T14:46:44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6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5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7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1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1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73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8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97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8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6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utumn aspen tree forest">
            <a:extLst>
              <a:ext uri="{FF2B5EF4-FFF2-40B4-BE49-F238E27FC236}">
                <a16:creationId xmlns:a16="http://schemas.microsoft.com/office/drawing/2014/main" id="{B0837591-8E94-472D-9A3C-63985FEF0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9" r="5" b="5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277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Calibri Light"/>
              </a:rPr>
              <a:t>Welcome in our forest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610" y="4608576"/>
            <a:ext cx="3205640" cy="7741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4A and 4B classes </a:t>
            </a:r>
            <a:r>
              <a:rPr lang="en-US" sz="2000">
                <a:cs typeface="Calibri"/>
              </a:rPr>
              <a:t>draw and describe </a:t>
            </a:r>
            <a:endParaRPr lang="en-US" sz="2000"/>
          </a:p>
        </p:txBody>
      </p:sp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BBFF90E3-C576-449E-9370-E70C774974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08" r="1" b="24658"/>
          <a:stretch/>
        </p:blipFill>
        <p:spPr>
          <a:xfrm>
            <a:off x="20" y="10"/>
            <a:ext cx="1218629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6F0FB2-8404-415F-BAAF-7911643A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1419273"/>
            <a:ext cx="3153580" cy="13581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I´m a fox and your guide.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92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2D6FF-A629-4C59-88BB-47494422F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9772" y="2978254"/>
            <a:ext cx="3153580" cy="2444238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en-US" sz="1600"/>
          </a:p>
          <a:p>
            <a:r>
              <a:rPr lang="en-US" dirty="0">
                <a:ea typeface="+mn-lt"/>
                <a:cs typeface="+mn-lt"/>
              </a:rPr>
              <a:t>There are my friends and a big tree in this forest. 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There are animals and a stream too. 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There are fish in the stream. 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My best friend is a fish.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This fish is yellow and blue.</a:t>
            </a:r>
            <a:endParaRPr lang="en-US" dirty="0"/>
          </a:p>
          <a:p>
            <a:endParaRPr lang="en-US" dirty="0"/>
          </a:p>
        </p:txBody>
      </p:sp>
      <p:sp>
        <p:nvSpPr>
          <p:cNvPr id="22" name="!!footer rectangle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0984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323D2F-D97F-449B-9EA6-9DBB0CA20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Hello, I am a bear. I live in the forest.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D6A09-2782-4D5D-A48D-57E84A74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 have many friends. </a:t>
            </a:r>
          </a:p>
          <a:p>
            <a:pPr>
              <a:lnSpc>
                <a:spcPct val="100000"/>
              </a:lnSpc>
            </a:pPr>
            <a:r>
              <a:rPr lang="en-US" dirty="0"/>
              <a:t>My best friend is a fox. She´s orange. She lives in a den.</a:t>
            </a:r>
          </a:p>
          <a:p>
            <a:pPr>
              <a:lnSpc>
                <a:spcPct val="100000"/>
              </a:lnSpc>
            </a:pPr>
            <a:r>
              <a:rPr lang="en-US" dirty="0"/>
              <a:t>My next friend is a deer. He has got big antlers. </a:t>
            </a:r>
          </a:p>
          <a:p>
            <a:pPr>
              <a:lnSpc>
                <a:spcPct val="100000"/>
              </a:lnSpc>
            </a:pPr>
            <a:r>
              <a:rPr lang="en-US" dirty="0"/>
              <a:t>A squirrel is little and orange. </a:t>
            </a:r>
          </a:p>
          <a:p>
            <a:pPr>
              <a:lnSpc>
                <a:spcPct val="100000"/>
              </a:lnSpc>
            </a:pPr>
            <a:r>
              <a:rPr lang="en-US" dirty="0"/>
              <a:t>We are afraid of a snake. He has got a long tongue and sharp teeth.</a:t>
            </a:r>
          </a:p>
          <a:p>
            <a:pPr>
              <a:lnSpc>
                <a:spcPct val="100000"/>
              </a:lnSpc>
            </a:pPr>
            <a:r>
              <a:rPr lang="en-US" dirty="0"/>
              <a:t>There are flowers in our forest.</a:t>
            </a:r>
          </a:p>
        </p:txBody>
      </p:sp>
      <p:pic>
        <p:nvPicPr>
          <p:cNvPr id="5" name="Picture 5" descr="A picture containing text, envelope, stationary, picture frame&#10;&#10;Description automatically generated">
            <a:extLst>
              <a:ext uri="{FF2B5EF4-FFF2-40B4-BE49-F238E27FC236}">
                <a16:creationId xmlns:a16="http://schemas.microsoft.com/office/drawing/2014/main" id="{CED63F53-6CE8-43F8-A763-854A0406F7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783" r="8783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59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356812F8-A645-4A4E-84B8-5B5ED1F2F4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4965" b="2496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7E1EB2-AFB2-43B5-AA62-CF46E7260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Hello, I´m a cat and my name is Baku. I´m brown and I have a very nice face.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815CE-8FBA-4AED-8530-534E175F7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0" rIns="91440" bIns="0" rtlCol="0" anchor="t">
            <a:normAutofit/>
          </a:bodyPr>
          <a:lstStyle/>
          <a:p>
            <a:r>
              <a:rPr lang="en-US" dirty="0"/>
              <a:t>This is my forest and there is a flock of birds in the forest. The flock of birds is black. This is a hedgehog. His name is Shoto. He is grey and quick. And this is an owl. Her name is Deku. She is green and happy.</a:t>
            </a:r>
          </a:p>
        </p:txBody>
      </p:sp>
    </p:spTree>
    <p:extLst>
      <p:ext uri="{BB962C8B-B14F-4D97-AF65-F5344CB8AC3E}">
        <p14:creationId xmlns:p14="http://schemas.microsoft.com/office/powerpoint/2010/main" val="257868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071672-AF91-44F3-BC89-77AFBE74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Hello, I am a hare. Here you see my friends.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6B032-7A9F-414D-81FE-C6C2D6074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This is a deer. The deer is very big and he has got big antlers. 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dirty="0"/>
              <a:t>This is a fox. The fox is very smart.</a:t>
            </a:r>
          </a:p>
          <a:p>
            <a:pPr>
              <a:lnSpc>
                <a:spcPct val="100000"/>
              </a:lnSpc>
            </a:pPr>
            <a:r>
              <a:rPr lang="en-US" dirty="0"/>
              <a:t>This is a bear. This bear is very big and very dangerous.</a:t>
            </a:r>
            <a:endParaRPr lang="en-US"/>
          </a:p>
        </p:txBody>
      </p:sp>
      <p:pic>
        <p:nvPicPr>
          <p:cNvPr id="10" name="Picture 11" descr="A picture containing drawing, painting&#10;&#10;Description automatically generated">
            <a:extLst>
              <a:ext uri="{FF2B5EF4-FFF2-40B4-BE49-F238E27FC236}">
                <a16:creationId xmlns:a16="http://schemas.microsoft.com/office/drawing/2014/main" id="{8B89454D-FF1D-408B-B85D-F32FABD572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058" r="9057" b="-2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02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4569B9A-C717-4425-B30A-D3C43F3182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092" b="990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80ED8-7D6F-4D3F-BD9B-56BB1A04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49"/>
            <a:ext cx="10058400" cy="366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      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4CF5C-06FF-4FF5-90B7-1F8F732F7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0051" y="4158916"/>
            <a:ext cx="10058400" cy="11958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>
                <a:solidFill>
                  <a:schemeClr val="bg1"/>
                </a:solidFill>
              </a:rPr>
              <a:t>      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0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C3BEB26B-B32E-4628-BFB6-0548561457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824" r="12664" b="-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4C1B6-46CC-411B-8617-402F314B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939" y="640080"/>
            <a:ext cx="3659246" cy="2850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Welcome in my forest! I am a hedgehog and I live here.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A9E4E-89F7-453B-95BE-7A90F8B75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7939" y="3812135"/>
            <a:ext cx="3659246" cy="287623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There is a fish. My friend fish is green. She loves water.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This is my friend – a snake. His name is Small tail. 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There is a mouse, it is a girl. She is brown and black. 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This is an anthill and a nice stream. 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This is a bird, it is a boy. He loves worms and he is blue. 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297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849819-B7D7-4DC4-BE01-DC1623FE5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Hello, I am a bear.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B29D7-612E-417F-B963-913599FE0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814" y="3812134"/>
            <a:ext cx="3659246" cy="234982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My best friends are a fox and a rabbit. We are in a forest. We love our forest.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In our forest, there are plants and a pond.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cap="all" spc="200" dirty="0"/>
              <a:t>There is dew in the morning. It is sunny in the afternoon. It is cold in the evening.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34ED9CC6-F2A2-4F5A-9FD1-B8909BF41C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356" r="17357" b="1"/>
          <a:stretch/>
        </p:blipFill>
        <p:spPr>
          <a:xfrm>
            <a:off x="4620717" y="57519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97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7EB6B5-9C86-4CEC-B9E7-05E080DAD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83" y="516835"/>
            <a:ext cx="5977937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Welcome in my forest!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D759906A-37D2-4B21-B9DE-9093924212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774" r="1" b="1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00864" y="2353592"/>
            <a:ext cx="5669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6C151-AA67-49B5-A370-D4968F838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6784" y="2546224"/>
            <a:ext cx="5977938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My friend – a bird – is above me. This bird is funny.</a:t>
            </a:r>
          </a:p>
          <a:p>
            <a:pPr>
              <a:lnSpc>
                <a:spcPct val="100000"/>
              </a:lnSpc>
            </a:pPr>
            <a:r>
              <a:rPr lang="en-US"/>
              <a:t>There is my friend – a beaver.</a:t>
            </a:r>
          </a:p>
          <a:p>
            <a:pPr>
              <a:lnSpc>
                <a:spcPct val="100000"/>
              </a:lnSpc>
            </a:pPr>
            <a:r>
              <a:rPr lang="en-US"/>
              <a:t>On the branch, there is my other friend – a squirrel.</a:t>
            </a:r>
          </a:p>
        </p:txBody>
      </p:sp>
    </p:spTree>
    <p:extLst>
      <p:ext uri="{BB962C8B-B14F-4D97-AF65-F5344CB8AC3E}">
        <p14:creationId xmlns:p14="http://schemas.microsoft.com/office/powerpoint/2010/main" val="392819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72D586-7E14-49F4-9283-59024274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Hello, I am a fox.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844AA-6645-4AD6-B1EF-330CCC467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There are trees in my forest.</a:t>
            </a:r>
          </a:p>
          <a:p>
            <a:pPr>
              <a:lnSpc>
                <a:spcPct val="100000"/>
              </a:lnSpc>
            </a:pPr>
            <a:r>
              <a:rPr lang="en-US" dirty="0"/>
              <a:t>There is a bird.</a:t>
            </a:r>
          </a:p>
          <a:p>
            <a:pPr>
              <a:lnSpc>
                <a:spcPct val="100000"/>
              </a:lnSpc>
            </a:pPr>
            <a:r>
              <a:rPr lang="en-US" dirty="0"/>
              <a:t>There is a bear.</a:t>
            </a:r>
          </a:p>
          <a:p>
            <a:pPr>
              <a:lnSpc>
                <a:spcPct val="100000"/>
              </a:lnSpc>
            </a:pPr>
            <a:r>
              <a:rPr lang="en-US" dirty="0"/>
              <a:t>There are fish.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6AB6D71-E60A-4EE2-BD2A-ED956CDD1A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35" r="1583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81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A picture containing skirt, fabric&#10;&#10;Description automatically generated">
            <a:extLst>
              <a:ext uri="{FF2B5EF4-FFF2-40B4-BE49-F238E27FC236}">
                <a16:creationId xmlns:a16="http://schemas.microsoft.com/office/drawing/2014/main" id="{A3923ED0-6C87-46C5-8253-58FC0C98BD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93" r="298"/>
          <a:stretch/>
        </p:blipFill>
        <p:spPr>
          <a:xfrm>
            <a:off x="20" y="10"/>
            <a:ext cx="1218629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2B1754-D8F5-48D2-BE7D-1ECD1EBC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1419273"/>
            <a:ext cx="3153580" cy="13581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my forest.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92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C41AE-E926-4546-A7C0-772CAFEEB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9772" y="2978254"/>
            <a:ext cx="3153580" cy="2444238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There are two </a:t>
            </a:r>
            <a:r>
              <a:rPr lang="en-US" sz="1600" dirty="0" err="1"/>
              <a:t>deers</a:t>
            </a:r>
            <a:r>
              <a:rPr lang="en-US" sz="1600" dirty="0"/>
              <a:t>.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1600" dirty="0"/>
              <a:t>There is one stream.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1600"/>
              <a:t>There are birds. 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1600" dirty="0"/>
              <a:t>There are six trees. 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1600" dirty="0"/>
              <a:t>There is a fox.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1600"/>
              <a:t>There are hunters.</a:t>
            </a:r>
            <a:endParaRPr lang="en-US"/>
          </a:p>
        </p:txBody>
      </p:sp>
      <p:sp>
        <p:nvSpPr>
          <p:cNvPr id="21" name="!!footer rectangle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0750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A08D07-010C-48E2-977F-4DDDFCA9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Hello, I am an owl and I will be your guide.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C0922-1D6A-44EB-81BD-1B01E6412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This is our forest. We have animals here and there are my friends – a fox and a snake.</a:t>
            </a:r>
          </a:p>
          <a:p>
            <a:pPr>
              <a:lnSpc>
                <a:spcPct val="100000"/>
              </a:lnSpc>
            </a:pPr>
            <a:r>
              <a:rPr lang="en-US" dirty="0"/>
              <a:t>We have a lot of trees here and there is the tall apple tree where I live.</a:t>
            </a:r>
          </a:p>
          <a:p>
            <a:pPr>
              <a:lnSpc>
                <a:spcPct val="100000"/>
              </a:lnSpc>
            </a:pPr>
            <a:r>
              <a:rPr lang="en-US" dirty="0"/>
              <a:t>It´s beautiful here. We have a pond and bushes with raspberries, we like it here.</a:t>
            </a:r>
          </a:p>
        </p:txBody>
      </p:sp>
      <p:pic>
        <p:nvPicPr>
          <p:cNvPr id="5" name="Picture 5" descr="A close-up of a map&#10;&#10;Description automatically generated">
            <a:extLst>
              <a:ext uri="{FF2B5EF4-FFF2-40B4-BE49-F238E27FC236}">
                <a16:creationId xmlns:a16="http://schemas.microsoft.com/office/drawing/2014/main" id="{E0EE9076-26BF-43FE-B395-0DC32D440E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783" r="8783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10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52BA57F-DFEC-4B14-B21F-330EE6FABE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" b="19892"/>
          <a:stretch/>
        </p:blipFill>
        <p:spPr>
          <a:xfrm>
            <a:off x="20" y="10"/>
            <a:ext cx="12186295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7BDA6C-BA0B-469B-A4AB-C027DA1C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1419273"/>
            <a:ext cx="3153580" cy="13581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Hello, I am an owl.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92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479B0-BB7E-4C0A-ADFA-A4202C4A5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9772" y="2978254"/>
            <a:ext cx="3153580" cy="2444238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/>
              <a:t>You can see fungi in this forest. You can also see stones, trees, flowers and a hare. There are also beautiful fish in the stream.</a:t>
            </a:r>
          </a:p>
        </p:txBody>
      </p:sp>
      <p:sp>
        <p:nvSpPr>
          <p:cNvPr id="20" name="!!footer rectangle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0953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2F9BA-E8D2-458F-9789-3178A2A1B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Hi. My name is Brumík. I am a black bear and I am your guide. 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7437A-F983-4A39-B895-73D8BA527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This is our forest. Here we have a fox family. The fox family has two children. One is named Bob and the other one is named Humi. </a:t>
            </a:r>
          </a:p>
          <a:p>
            <a:pPr>
              <a:lnSpc>
                <a:spcPct val="100000"/>
              </a:lnSpc>
            </a:pPr>
            <a:r>
              <a:rPr lang="en-US"/>
              <a:t>We also have a river in our forest. The river leads to the pond and we can drink from the pond. </a:t>
            </a:r>
          </a:p>
          <a:p>
            <a:pPr>
              <a:lnSpc>
                <a:spcPct val="100000"/>
              </a:lnSpc>
            </a:pPr>
            <a:r>
              <a:rPr lang="en-US"/>
              <a:t>I would like to show you the last thing. This is an anthill with over 200 ants. And that is the end of our tour. </a:t>
            </a: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236A131-72CF-4BF4-9FB7-04EB6CF7FC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9707" b="9115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2F281B"/>
      </a:dk2>
      <a:lt2>
        <a:srgbClr val="F2F0F3"/>
      </a:lt2>
      <a:accent1>
        <a:srgbClr val="6FB124"/>
      </a:accent1>
      <a:accent2>
        <a:srgbClr val="A0A717"/>
      </a:accent2>
      <a:accent3>
        <a:srgbClr val="D3962B"/>
      </a:accent3>
      <a:accent4>
        <a:srgbClr val="D0431C"/>
      </a:accent4>
      <a:accent5>
        <a:srgbClr val="E22E52"/>
      </a:accent5>
      <a:accent6>
        <a:srgbClr val="D01C8B"/>
      </a:accent6>
      <a:hlink>
        <a:srgbClr val="C2494D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RetrospectVTI</vt:lpstr>
      <vt:lpstr>Welcome in our forest</vt:lpstr>
      <vt:lpstr>Welcome in my forest! I am a hedgehog and I live here.</vt:lpstr>
      <vt:lpstr>Hello, I am a bear.</vt:lpstr>
      <vt:lpstr>Welcome in my forest!</vt:lpstr>
      <vt:lpstr>Hello, I am a fox.</vt:lpstr>
      <vt:lpstr>This is my forest.</vt:lpstr>
      <vt:lpstr>Hello, I am an owl and I will be your guide.</vt:lpstr>
      <vt:lpstr>Hello, I am an owl.</vt:lpstr>
      <vt:lpstr>Hi. My name is Brumík. I am a black bear and I am your guide. </vt:lpstr>
      <vt:lpstr>I´m a fox and your guide.</vt:lpstr>
      <vt:lpstr>Hello, I am a bear. I live in the forest.</vt:lpstr>
      <vt:lpstr>Hello, I´m a cat and my name is Baku. I´m brown and I have a very nice face.</vt:lpstr>
      <vt:lpstr>Hello, I am a hare. Here you see my friends.</vt:lpstr>
      <vt:lpstr>     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in</dc:title>
  <dc:creator/>
  <cp:lastModifiedBy/>
  <cp:revision>298</cp:revision>
  <dcterms:created xsi:type="dcterms:W3CDTF">2021-04-09T07:18:40Z</dcterms:created>
  <dcterms:modified xsi:type="dcterms:W3CDTF">2021-04-16T11:45:06Z</dcterms:modified>
</cp:coreProperties>
</file>