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048D9-FC4B-4F64-8F95-052A47AD8CF3}" v="1" dt="2021-06-22T10:49:19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Stuchlá" userId="97ee8398-8b71-4808-9692-3e917ec134ea" providerId="ADAL" clId="{566048D9-FC4B-4F64-8F95-052A47AD8CF3}"/>
    <pc:docChg chg="modSld">
      <pc:chgData name="Klára Stuchlá" userId="97ee8398-8b71-4808-9692-3e917ec134ea" providerId="ADAL" clId="{566048D9-FC4B-4F64-8F95-052A47AD8CF3}" dt="2021-06-22T10:49:39.317" v="49" actId="20577"/>
      <pc:docMkLst>
        <pc:docMk/>
      </pc:docMkLst>
      <pc:sldChg chg="modSp mod">
        <pc:chgData name="Klára Stuchlá" userId="97ee8398-8b71-4808-9692-3e917ec134ea" providerId="ADAL" clId="{566048D9-FC4B-4F64-8F95-052A47AD8CF3}" dt="2021-06-22T10:49:39.317" v="49" actId="20577"/>
        <pc:sldMkLst>
          <pc:docMk/>
          <pc:sldMk cId="3706271934" sldId="261"/>
        </pc:sldMkLst>
        <pc:spChg chg="mod">
          <ac:chgData name="Klára Stuchlá" userId="97ee8398-8b71-4808-9692-3e917ec134ea" providerId="ADAL" clId="{566048D9-FC4B-4F64-8F95-052A47AD8CF3}" dt="2021-06-22T10:49:39.317" v="49" actId="20577"/>
          <ac:spMkLst>
            <pc:docMk/>
            <pc:sldMk cId="3706271934" sldId="261"/>
            <ac:spMk id="2" creationId="{7AEC8333-F9B8-414A-A93F-691159123819}"/>
          </ac:spMkLst>
        </pc:spChg>
        <pc:spChg chg="mod">
          <ac:chgData name="Klára Stuchlá" userId="97ee8398-8b71-4808-9692-3e917ec134ea" providerId="ADAL" clId="{566048D9-FC4B-4F64-8F95-052A47AD8CF3}" dt="2021-06-22T10:48:40.518" v="44" actId="20577"/>
          <ac:spMkLst>
            <pc:docMk/>
            <pc:sldMk cId="3706271934" sldId="261"/>
            <ac:spMk id="3" creationId="{9CBB2406-5BE4-4511-AAAD-549BB47BFB1B}"/>
          </ac:spMkLst>
        </pc:spChg>
        <pc:picChg chg="mod">
          <ac:chgData name="Klára Stuchlá" userId="97ee8398-8b71-4808-9692-3e917ec134ea" providerId="ADAL" clId="{566048D9-FC4B-4F64-8F95-052A47AD8CF3}" dt="2021-06-22T10:49:19.926" v="45" actId="1076"/>
          <ac:picMkLst>
            <pc:docMk/>
            <pc:sldMk cId="3706271934" sldId="261"/>
            <ac:picMk id="205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C328D-D942-4599-9020-55E0D7AC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9FDF20-A1DB-4274-BBDE-9A5DA5649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E13F66-8E6B-4427-91D5-AF1EEB4B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D36-EB15-4BCC-AE27-559675EB9B89}" type="datetimeFigureOut">
              <a:rPr lang="cs-CZ" smtClean="0"/>
              <a:t>22.06.2021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98D6D5-D3A6-4C82-81D8-BE690607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03D7EB-768F-4D16-992E-03EC050B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8633-1DE4-4093-A301-7C24ABA7C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43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8B75A-B68B-493E-9920-8BF0E96C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E839CF-130F-4B5D-BB1B-6C33BEECD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60D90C-71EF-443D-B9B4-F2C52889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D36-EB15-4BCC-AE27-559675EB9B89}" type="datetimeFigureOut">
              <a:rPr lang="cs-CZ" smtClean="0"/>
              <a:t>22.06.2021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68FB3C-B4F7-4FC2-90D9-EA32DBB2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A6219E-F724-472D-AF2A-AE72B943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8633-1DE4-4093-A301-7C24ABA7C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66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0E0BCF7-F871-4B48-9856-E37744507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90E2B2-5C59-4CA2-A659-382E9FD58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0E6BF4-0DA4-44D2-8E90-DD180F4A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D36-EB15-4BCC-AE27-559675EB9B89}" type="datetimeFigureOut">
              <a:rPr lang="cs-CZ" smtClean="0"/>
              <a:t>22.06.2021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C6583C-BF8A-4666-95DE-5CB732AD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FCC24D-2904-4842-B0FA-8DDF962A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8633-1DE4-4093-A301-7C24ABA7C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23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D51B9-AAE6-4CAB-A689-E4E5185C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6A1108-F60A-4E18-9479-3F2057084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49A342-9131-4F92-BDCD-AEF2E1E8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D36-EB15-4BCC-AE27-559675EB9B89}" type="datetimeFigureOut">
              <a:rPr lang="cs-CZ" smtClean="0"/>
              <a:t>22.06.2021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0053A4-D786-48F9-ABBD-04E0A090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092872-812C-4A9A-8741-CC05A7A6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8633-1DE4-4093-A301-7C24ABA7C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D662F-A4B8-49EC-99BB-50A54E0E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B9ACD6-014F-469E-ACE5-817298BC3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0A334E-ADB5-48B4-89B4-18F780E4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D36-EB15-4BCC-AE27-559675EB9B89}" type="datetimeFigureOut">
              <a:rPr lang="cs-CZ" smtClean="0"/>
              <a:t>22.06.2021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8FFCF4-F6B9-4DA7-B353-4ADAC11F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9218C3-665E-45DE-8D18-A9ADD914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8633-1DE4-4093-A301-7C24ABA7C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6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48D34-721F-480E-BE05-33FBE991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53505-A52F-4336-88EA-8F8BD75FA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2B14BD-8F00-4764-92B5-3C61E9E19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949870-D7AD-43E3-BD17-9369253A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D36-EB15-4BCC-AE27-559675EB9B89}" type="datetimeFigureOut">
              <a:rPr lang="cs-CZ" smtClean="0"/>
              <a:t>22.06.2021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569BA4-18D9-48C0-9EE5-94796B60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7B1EC1-A1FA-4AE5-9479-38A09B96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8633-1DE4-4093-A301-7C24ABA7C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6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3CD81-C8E8-4F1F-8BA9-2D4F854C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B71AE9-EED2-49CB-BC79-89D1F4CA8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22F6D4-EAF8-46BB-BAF1-2F617FC77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F04942-DCA8-4ABF-99FD-E0B9BF26F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2DB732-A48B-4701-8EEC-282EDAD3E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41614E4-52D0-448B-96DF-8AD77902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D36-EB15-4BCC-AE27-559675EB9B89}" type="datetimeFigureOut">
              <a:rPr lang="cs-CZ" smtClean="0"/>
              <a:t>22.06.2021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032420-1A45-4AC3-93D9-CDBE3CA0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5E8826B-9887-448E-A0E3-A64AA782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8633-1DE4-4093-A301-7C24ABA7C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4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7CAA8-1C99-4B60-A5E7-5EFA2D7F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27D00C0-6AC0-4667-BD9E-4480D84C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D36-EB15-4BCC-AE27-559675EB9B89}" type="datetimeFigureOut">
              <a:rPr lang="cs-CZ" smtClean="0"/>
              <a:t>22.06.2021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ADEECD-8E14-4A41-BF9A-ADD66834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E93D11-2C8D-479E-9EAC-BF9585E5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8633-1DE4-4093-A301-7C24ABA7C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79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BAAB31C-5D47-49EB-A0D1-F33FE6C5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D36-EB15-4BCC-AE27-559675EB9B89}" type="datetimeFigureOut">
              <a:rPr lang="cs-CZ" smtClean="0"/>
              <a:t>22.06.2021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A380AC-16C2-4B7B-A613-7F17C8E3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B6DF5A-F3A9-46FC-8ABA-9C03E297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8633-1DE4-4093-A301-7C24ABA7C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66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4AC2B6-927F-4BD8-B246-08F33AD5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702684-1141-4B95-AD3C-0B4876756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AE57BA-1DBB-4AD3-BA26-8C81A822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31F1B3-23CF-4B15-BCB0-A1FD7891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D36-EB15-4BCC-AE27-559675EB9B89}" type="datetimeFigureOut">
              <a:rPr lang="cs-CZ" smtClean="0"/>
              <a:t>22.06.2021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61F90C-9C3B-47B3-97F6-7AB99F1C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36DAF6-B0CB-4F87-9CCB-1DBD4B8D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8633-1DE4-4093-A301-7C24ABA7C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58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A05A6-D27F-4267-A09B-452D7506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3B28C6C-1112-46E4-BAC3-627A18306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13A89B-F52E-4606-8432-BBA305236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395AAA-9843-4E1B-B0EC-7EC1696C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D36-EB15-4BCC-AE27-559675EB9B89}" type="datetimeFigureOut">
              <a:rPr lang="cs-CZ" smtClean="0"/>
              <a:t>22.06.2021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8CD7CD-7DBD-4E72-B5EF-1C026C2A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5AB23F-CE4F-42F7-BF71-E8F20856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8633-1DE4-4093-A301-7C24ABA7C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3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F035E7F-9A92-4C97-ABBF-9C0EF246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6B72D2-789B-4DEE-8E55-B164EC734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A3522A-3AA0-4CC3-8646-38FA35C15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7D36-EB15-4BCC-AE27-559675EB9B89}" type="datetimeFigureOut">
              <a:rPr lang="cs-CZ" smtClean="0"/>
              <a:t>22.06.2021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CBF25-301F-42A0-BD53-49484DB9F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B4D273-C1CE-4FC7-A8EA-E65922BDE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8633-1DE4-4093-A301-7C24ABA7C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29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nůž&#10;&#10;Popis byl vytvořen automaticky">
            <a:extLst>
              <a:ext uri="{FF2B5EF4-FFF2-40B4-BE49-F238E27FC236}">
                <a16:creationId xmlns:a16="http://schemas.microsoft.com/office/drawing/2014/main" id="{7D4074A4-E786-49EE-BC6E-23C5A7FE0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23" y="221127"/>
            <a:ext cx="6157383" cy="98518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11E5DB1-4928-451E-8FDF-5DC0C23A7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0538"/>
            <a:ext cx="9144000" cy="2387600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cs-CZ" sz="4000" b="1" i="1" dirty="0">
                <a:solidFill>
                  <a:srgbClr val="0070C0"/>
                </a:solidFill>
              </a:rPr>
              <a:t>Portugalsko, Faro</a:t>
            </a:r>
            <a:br>
              <a:rPr lang="cs-CZ" sz="4000" b="1" i="1" dirty="0">
                <a:solidFill>
                  <a:srgbClr val="0070C0"/>
                </a:solidFill>
              </a:rPr>
            </a:br>
            <a:r>
              <a:rPr lang="cs-CZ" sz="4000" b="1" i="1" dirty="0">
                <a:solidFill>
                  <a:srgbClr val="0070C0"/>
                </a:solidFill>
              </a:rPr>
              <a:t>16. – 19.6. 2021</a:t>
            </a:r>
            <a:br>
              <a:rPr lang="cs-CZ" sz="4000" b="1" i="1" dirty="0">
                <a:solidFill>
                  <a:srgbClr val="0070C0"/>
                </a:solidFill>
              </a:rPr>
            </a:br>
            <a:r>
              <a:rPr lang="cs-CZ" sz="3600" b="1" i="1" dirty="0">
                <a:solidFill>
                  <a:srgbClr val="0070C0"/>
                </a:solidFill>
              </a:rPr>
              <a:t>OP PPR, ZŠ Mohylová, Doma na stejné adrese </a:t>
            </a:r>
            <a:br>
              <a:rPr lang="cs-CZ" sz="3600" b="1" i="1" dirty="0">
                <a:solidFill>
                  <a:srgbClr val="0070C0"/>
                </a:solidFill>
              </a:rPr>
            </a:br>
            <a:r>
              <a:rPr lang="cs-CZ" sz="4000" b="1" i="1" dirty="0">
                <a:solidFill>
                  <a:srgbClr val="0070C0"/>
                </a:solidFill>
              </a:rPr>
              <a:t>Mgr. Klára Stuchlá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B75D05-E180-4CAF-A605-97F467DDD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1925"/>
            <a:ext cx="9144000" cy="1285874"/>
          </a:xfrm>
        </p:spPr>
        <p:txBody>
          <a:bodyPr>
            <a:normAutofit/>
          </a:bodyPr>
          <a:lstStyle/>
          <a:p>
            <a:endParaRPr lang="cs-CZ" i="1" dirty="0"/>
          </a:p>
          <a:p>
            <a:r>
              <a:rPr lang="cs-CZ" b="1" i="1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Jardim-Escola</a:t>
            </a:r>
            <a:r>
              <a:rPr lang="cs-CZ" b="1" i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Joao</a:t>
            </a:r>
            <a:r>
              <a:rPr lang="cs-CZ" b="1" i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Deus Faro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132434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5E02D-188D-44FB-AE8C-0E8BEC9E0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portugalském školství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BA9D31-1C73-4114-9A3A-051E2135B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Povinná školní docházka rozdělena do třech cyklů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roce 2000 byly zavedeny standardizované celostátní testy z portugalštiny a matematiky, které v celé zemi vykonávají všichni žáci. Toto hodnocení se provádí na konci každého ze tří stupňů základního vzdělávání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Portugalsku je vzdělání povinné od 6 do18 let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Školy rozděleny na státní, polostátní a soukromé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 inkluze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Žáky s OMJ provází patron, který doučuje portugalštinu 1 hod. denně</a:t>
            </a:r>
          </a:p>
        </p:txBody>
      </p:sp>
    </p:spTree>
    <p:extLst>
      <p:ext uri="{BB962C8B-B14F-4D97-AF65-F5344CB8AC3E}">
        <p14:creationId xmlns:p14="http://schemas.microsoft.com/office/powerpoint/2010/main" val="99624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C8333-F9B8-414A-A93F-69115912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1223158"/>
          </a:xfrm>
        </p:spPr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Jardim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Escola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Joao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Deus - Faro</a:t>
            </a:r>
            <a:endParaRPr lang="cs-CZ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Katka\Desktop\portugalsko\IMG_20191126_0943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7754" r="3908" b="8919"/>
          <a:stretch/>
        </p:blipFill>
        <p:spPr bwMode="auto">
          <a:xfrm>
            <a:off x="7841359" y="3637462"/>
            <a:ext cx="3249136" cy="219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BB2406-5BE4-4511-AAAD-549BB47BF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788"/>
            <a:ext cx="10515600" cy="48231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budově MŠ i ZŠ první stupeň, polosoukromá škola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zapojena do sítě vzdělávacího systému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Joao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Deus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 žáků ve čtyřech třídách ZŠ, z toho 45 žáků s OMJ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 vyučuje třídu pouze jeden rok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Školné hrazeno rodiči i státem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Výuka portugalštiny zahájena již v MŠ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Výchovy a anglický jazyk vyučují externisté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Projektové vyučování, skupinová práce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Žáci nosí uniformy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i="1" dirty="0">
              <a:cs typeface="Calibri"/>
            </a:endParaRPr>
          </a:p>
          <a:p>
            <a:pPr marL="0" indent="0">
              <a:buNone/>
            </a:pPr>
            <a:endParaRPr lang="cs-CZ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27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7" name="942487a0-2171-4e59-895f-52db498b8e45" descr="Image">
            <a:extLst>
              <a:ext uri="{FF2B5EF4-FFF2-40B4-BE49-F238E27FC236}">
                <a16:creationId xmlns:a16="http://schemas.microsoft.com/office/drawing/2014/main" id="{727A392D-EA77-4C07-A0C3-626D8BF93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-6" r="40900" b="7"/>
          <a:stretch/>
        </p:blipFill>
        <p:spPr bwMode="auto">
          <a:xfrm rot="5400000">
            <a:off x="265158" y="1053797"/>
            <a:ext cx="3703535" cy="379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a0e6e2e9-fc92-47a7-b865-eabadac46e23" descr="Image">
            <a:extLst>
              <a:ext uri="{FF2B5EF4-FFF2-40B4-BE49-F238E27FC236}">
                <a16:creationId xmlns:a16="http://schemas.microsoft.com/office/drawing/2014/main" id="{FB1D7A2B-52D6-47EB-A7D6-25E06304D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r="29149" b="2"/>
          <a:stretch/>
        </p:blipFill>
        <p:spPr bwMode="auto">
          <a:xfrm>
            <a:off x="4184141" y="165371"/>
            <a:ext cx="3826711" cy="31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b90fcfe6-44f9-4b42-ae15-1feabd7a7c9f" descr="Image">
            <a:extLst>
              <a:ext uri="{FF2B5EF4-FFF2-40B4-BE49-F238E27FC236}">
                <a16:creationId xmlns:a16="http://schemas.microsoft.com/office/drawing/2014/main" id="{7A45E023-0E9C-4E3C-810C-249589093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r="16089" b="-1"/>
          <a:stretch/>
        </p:blipFill>
        <p:spPr bwMode="auto">
          <a:xfrm>
            <a:off x="8193992" y="159910"/>
            <a:ext cx="3826711" cy="318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90295ac2-dcc4-43fb-9800-9fa6887fee2d" descr="Image">
            <a:extLst>
              <a:ext uri="{FF2B5EF4-FFF2-40B4-BE49-F238E27FC236}">
                <a16:creationId xmlns:a16="http://schemas.microsoft.com/office/drawing/2014/main" id="{80CEBD94-E7B5-470B-B860-1525C782D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r="32286" b="2"/>
          <a:stretch/>
        </p:blipFill>
        <p:spPr bwMode="auto">
          <a:xfrm>
            <a:off x="4184141" y="3512234"/>
            <a:ext cx="3826711" cy="31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fdfa4fea-b479-4c60-93ca-65a6dbbfb626" descr="Image">
            <a:extLst>
              <a:ext uri="{FF2B5EF4-FFF2-40B4-BE49-F238E27FC236}">
                <a16:creationId xmlns:a16="http://schemas.microsoft.com/office/drawing/2014/main" id="{8AF8EBC1-1C0D-438D-90FF-8B3F72F92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r="19853" b="1"/>
          <a:stretch/>
        </p:blipFill>
        <p:spPr bwMode="auto">
          <a:xfrm>
            <a:off x="8193992" y="3505966"/>
            <a:ext cx="3826711" cy="31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68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B237C-8D8B-4185-A939-0E836FED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          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D3D93-8254-45B0-B0D4-3C3FF8A4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4" y="587829"/>
            <a:ext cx="11996056" cy="42036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poznatků pro práci s žáky s OMJ</a:t>
            </a:r>
          </a:p>
          <a:p>
            <a:pPr marL="0" indent="0" algn="ctr">
              <a:buNone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Metody: projektová výuka, skupinová práce, účast asistenta ve výuce, patron doučující žáky každý den, sleduje a vyhodnocuje pokroky</a:t>
            </a:r>
          </a:p>
          <a:p>
            <a:pPr marL="0" lv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Pomůcky: obrázkový slovník s významy obtížných portugalských slov, obrazový výukový materiál, myšlenkové mapy, nástěnná pravidla třídy</a:t>
            </a:r>
          </a:p>
          <a:p>
            <a:pPr lvl="0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 výuku cizích jazyků probíhá komunikace pouze v portugalštině</a:t>
            </a:r>
          </a:p>
          <a:p>
            <a:pPr marL="0" lvl="0" indent="0">
              <a:buNone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Obsah obrázku nůž&#10;&#10;Popis byl vytvořen automaticky">
            <a:extLst>
              <a:ext uri="{FF2B5EF4-FFF2-40B4-BE49-F238E27FC236}">
                <a16:creationId xmlns:a16="http://schemas.microsoft.com/office/drawing/2014/main" id="{C9348BDB-7519-4BF5-9B6F-649F374E2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0" y="5507694"/>
            <a:ext cx="6317674" cy="9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42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246</Words>
  <Application>Microsoft Office PowerPoint</Application>
  <PresentationFormat>Širokoúhlá obrazovka</PresentationFormat>
  <Paragraphs>30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Motiv Office</vt:lpstr>
      <vt:lpstr>Portugalsko, Faro 16. – 19.6. 2021 OP PPR, ZŠ Mohylová, Doma na stejné adrese  Mgr. Klára Stuchlá</vt:lpstr>
      <vt:lpstr>Informace o portugalském školství</vt:lpstr>
      <vt:lpstr>Jardim - Escola Joao de Deus - Faro</vt:lpstr>
      <vt:lpstr>Prezentace aplikace PowerPoint</vt:lpstr>
      <vt:lpstr>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Portugalsko, Faro 16. – 19.6. 2021 OP PPR, ZŠ Mohylová, Doma na stejné adrese  Mgr. Klára Stuchlá</dc:title>
  <dc:creator>Klára Stuchlá</dc:creator>
  <cp:lastModifiedBy>Klára Stuchlá</cp:lastModifiedBy>
  <cp:revision>4</cp:revision>
  <dcterms:created xsi:type="dcterms:W3CDTF">2021-06-22T10:15:40Z</dcterms:created>
  <dcterms:modified xsi:type="dcterms:W3CDTF">2021-06-22T10:49:49Z</dcterms:modified>
</cp:coreProperties>
</file>