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0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2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0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0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1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1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4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8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6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April 7,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3130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674C8C4C-9054-4D7B-A6A2-23CB060A84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90" r="-1" b="-1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19FDB4D-987D-4C87-A179-9D4616AB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A38ADF-11EC-4159-807F-3E2343040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534" y="504966"/>
            <a:ext cx="8952932" cy="304321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JAK Je to se spotřebou vody v domácnostech 5.B během distanční výuky?</a:t>
            </a:r>
          </a:p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776323-6641-4C0A-B1EE-F7BFFBD64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573" y="3548179"/>
            <a:ext cx="6291618" cy="2208321"/>
          </a:xfrm>
        </p:spPr>
        <p:txBody>
          <a:bodyPr anchor="t">
            <a:norm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Společná práce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 žáků 5.B</a:t>
            </a:r>
          </a:p>
        </p:txBody>
      </p:sp>
    </p:spTree>
    <p:extLst>
      <p:ext uri="{BB962C8B-B14F-4D97-AF65-F5344CB8AC3E}">
        <p14:creationId xmlns:p14="http://schemas.microsoft.com/office/powerpoint/2010/main" val="12070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32582E1-ACDE-44A3-A785-4FD34AACD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108" y="475544"/>
            <a:ext cx="3736902" cy="28026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3E0A08-C981-4A03-8087-7C4C5DF76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t="23754" r="38559" b="23474"/>
          <a:stretch/>
        </p:blipFill>
        <p:spPr>
          <a:xfrm>
            <a:off x="3541108" y="4178720"/>
            <a:ext cx="2635624" cy="19846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0FD448-D82D-49FC-9C9E-14B24443B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0" t="15238" r="12782" b="46330"/>
          <a:stretch/>
        </p:blipFill>
        <p:spPr>
          <a:xfrm>
            <a:off x="8045183" y="214217"/>
            <a:ext cx="3326927" cy="20012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D67CFB-D816-4995-A8F3-CA344DFDD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t="36454" r="18516" b="18952"/>
          <a:stretch/>
        </p:blipFill>
        <p:spPr>
          <a:xfrm>
            <a:off x="210209" y="3513348"/>
            <a:ext cx="2951638" cy="17880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CD4EC65-1626-4848-850E-048F3FBB05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1" t="32730" r="31082" b="6787"/>
          <a:stretch/>
        </p:blipFill>
        <p:spPr>
          <a:xfrm>
            <a:off x="406021" y="378362"/>
            <a:ext cx="2560015" cy="247996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F799727-EE1F-48B6-A6CC-3BD7C88F75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6" t="41681" r="25135" b="31652"/>
          <a:stretch/>
        </p:blipFill>
        <p:spPr>
          <a:xfrm>
            <a:off x="8152414" y="2471015"/>
            <a:ext cx="3112464" cy="161440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234A329-AF6E-4C34-BC68-CBD8935968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5" t="13750" r="23055" b="57311"/>
          <a:stretch/>
        </p:blipFill>
        <p:spPr>
          <a:xfrm>
            <a:off x="6928437" y="4244115"/>
            <a:ext cx="3657600" cy="19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5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9D2F7A-4A33-4033-80AB-B14D69A57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4" y="314550"/>
            <a:ext cx="1216078" cy="25016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4184F0-C083-455B-AB4A-1835A811A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82" y="314550"/>
            <a:ext cx="1216078" cy="25016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87F6F8-2D25-46D7-A459-99A931889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00" y="314549"/>
            <a:ext cx="1216078" cy="25016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5D1DB7-0B2F-4BC5-A836-E5759FC1B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3" y="3503919"/>
            <a:ext cx="2647005" cy="264700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D16AC11-7F93-4C4C-ABA8-73B0A0D00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81" y="4485973"/>
            <a:ext cx="3425041" cy="166495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EDE38D2-32CC-451F-95F8-7EA23499A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00512"/>
            <a:ext cx="2333882" cy="175041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A21C963-3859-4896-AC18-B96C1D0DD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45" y="314549"/>
            <a:ext cx="1860281" cy="250164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E96B30E-44FC-4BD5-8E41-1D1B1FD03E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12" y="314549"/>
            <a:ext cx="1860281" cy="248037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FC5CB6A-4763-4876-99FB-FF8A940BF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94" y="328403"/>
            <a:ext cx="2264228" cy="169817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F406175-09EB-4DFF-A593-0C8BCD0C54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8582" y="2491104"/>
            <a:ext cx="2353940" cy="176545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6FB5752-D26E-440B-AF8D-16CD79459B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6" y="4485972"/>
            <a:ext cx="2956305" cy="166495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FA20C0C2-7BEF-4F0C-A80E-D20058ACEE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99" y="328403"/>
            <a:ext cx="1395601" cy="247393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4FCCCCCC-DB72-4C7D-A282-6B462D74BF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11789" b="-1"/>
          <a:stretch/>
        </p:blipFill>
        <p:spPr>
          <a:xfrm rot="16200000">
            <a:off x="7809058" y="2523372"/>
            <a:ext cx="1447783" cy="2177045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59DA3C18-C7D3-4703-9E3F-FC9D1F8F6FE8}"/>
              </a:ext>
            </a:extLst>
          </p:cNvPr>
          <p:cNvSpPr txBox="1"/>
          <p:nvPr/>
        </p:nvSpPr>
        <p:spPr>
          <a:xfrm>
            <a:off x="2826815" y="3134820"/>
            <a:ext cx="4980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Kuchařky </a:t>
            </a:r>
            <a:r>
              <a:rPr lang="cs-CZ" sz="2000"/>
              <a:t>a kuchaři z 5.B,</a:t>
            </a:r>
            <a:endParaRPr lang="cs-CZ" sz="2000" dirty="0"/>
          </a:p>
          <a:p>
            <a:r>
              <a:rPr lang="cs-CZ" sz="2000" dirty="0"/>
              <a:t>dělají výborné palačinky. 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50EF51B-FEDB-4C7F-8E72-89F0E0D8EF8A}"/>
              </a:ext>
            </a:extLst>
          </p:cNvPr>
          <p:cNvSpPr txBox="1"/>
          <p:nvPr/>
        </p:nvSpPr>
        <p:spPr>
          <a:xfrm>
            <a:off x="875979" y="2553104"/>
            <a:ext cx="72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Teo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FF4F698-3F9A-4DBE-8EBE-3763EAADFC7C}"/>
              </a:ext>
            </a:extLst>
          </p:cNvPr>
          <p:cNvSpPr txBox="1"/>
          <p:nvPr/>
        </p:nvSpPr>
        <p:spPr>
          <a:xfrm>
            <a:off x="1237129" y="3185528"/>
            <a:ext cx="131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Anička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184060E-262E-4C03-A985-512EF51AC7B9}"/>
              </a:ext>
            </a:extLst>
          </p:cNvPr>
          <p:cNvSpPr txBox="1"/>
          <p:nvPr/>
        </p:nvSpPr>
        <p:spPr>
          <a:xfrm>
            <a:off x="4641156" y="2553104"/>
            <a:ext cx="82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Alex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379E0EE-7AEA-4515-B034-7458CD736824}"/>
              </a:ext>
            </a:extLst>
          </p:cNvPr>
          <p:cNvSpPr txBox="1"/>
          <p:nvPr/>
        </p:nvSpPr>
        <p:spPr>
          <a:xfrm>
            <a:off x="6558670" y="2152148"/>
            <a:ext cx="107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Janička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F314E61-6F92-470C-B99C-4087F88C9CA9}"/>
              </a:ext>
            </a:extLst>
          </p:cNvPr>
          <p:cNvSpPr txBox="1"/>
          <p:nvPr/>
        </p:nvSpPr>
        <p:spPr>
          <a:xfrm>
            <a:off x="8429882" y="2491104"/>
            <a:ext cx="82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Honza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2C64C67-F40C-4D64-A736-A6F4B83D2359}"/>
              </a:ext>
            </a:extLst>
          </p:cNvPr>
          <p:cNvSpPr txBox="1"/>
          <p:nvPr/>
        </p:nvSpPr>
        <p:spPr>
          <a:xfrm>
            <a:off x="4372214" y="5501634"/>
            <a:ext cx="699247" cy="36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Sam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9AC14700-A521-461E-99A5-F29649105D92}"/>
              </a:ext>
            </a:extLst>
          </p:cNvPr>
          <p:cNvSpPr txBox="1"/>
          <p:nvPr/>
        </p:nvSpPr>
        <p:spPr>
          <a:xfrm>
            <a:off x="6075899" y="4400512"/>
            <a:ext cx="7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Kikin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06F355E6-03D5-4039-BAAB-3435CBB9A54D}"/>
              </a:ext>
            </a:extLst>
          </p:cNvPr>
          <p:cNvSpPr txBox="1"/>
          <p:nvPr/>
        </p:nvSpPr>
        <p:spPr>
          <a:xfrm>
            <a:off x="8905795" y="5778393"/>
            <a:ext cx="53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Teo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4F6BC54A-09EA-4A0E-96DC-13FA9D82A0B1}"/>
              </a:ext>
            </a:extLst>
          </p:cNvPr>
          <p:cNvSpPr txBox="1"/>
          <p:nvPr/>
        </p:nvSpPr>
        <p:spPr>
          <a:xfrm>
            <a:off x="10957431" y="1682803"/>
            <a:ext cx="93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Daniel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B8301223-3F1E-48A5-B3A0-C99AF635345C}"/>
              </a:ext>
            </a:extLst>
          </p:cNvPr>
          <p:cNvSpPr txBox="1"/>
          <p:nvPr/>
        </p:nvSpPr>
        <p:spPr>
          <a:xfrm>
            <a:off x="9768294" y="3895805"/>
            <a:ext cx="72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Petr</a:t>
            </a:r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FD145465-089B-4F91-8714-1E67CAE5C8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45" y="2880922"/>
            <a:ext cx="1493072" cy="1447784"/>
          </a:xfrm>
          <a:prstGeom prst="rect">
            <a:avLst/>
          </a:prstGeom>
        </p:spPr>
      </p:pic>
      <p:sp>
        <p:nvSpPr>
          <p:cNvPr id="42" name="TextovéPole 41">
            <a:extLst>
              <a:ext uri="{FF2B5EF4-FFF2-40B4-BE49-F238E27FC236}">
                <a16:creationId xmlns:a16="http://schemas.microsoft.com/office/drawing/2014/main" id="{89931F49-02DE-4826-850D-85269BDA355C}"/>
              </a:ext>
            </a:extLst>
          </p:cNvPr>
          <p:cNvSpPr txBox="1"/>
          <p:nvPr/>
        </p:nvSpPr>
        <p:spPr>
          <a:xfrm>
            <a:off x="6065314" y="4003382"/>
            <a:ext cx="102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Kryštof</a:t>
            </a:r>
          </a:p>
        </p:txBody>
      </p:sp>
    </p:spTree>
    <p:extLst>
      <p:ext uri="{BB962C8B-B14F-4D97-AF65-F5344CB8AC3E}">
        <p14:creationId xmlns:p14="http://schemas.microsoft.com/office/powerpoint/2010/main" val="73673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760FBB2-9A98-449F-A44D-98CD7080C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694048"/>
            <a:ext cx="3065646" cy="567889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ALEX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FFFACF0-301D-4F27-A6B9-CA43AB9911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99" r="4660" b="11916"/>
          <a:stretch/>
        </p:blipFill>
        <p:spPr>
          <a:xfrm>
            <a:off x="824563" y="2550695"/>
            <a:ext cx="4313630" cy="346348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8A5516-7E72-4C19-AD09-7458CA962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1607420"/>
            <a:ext cx="4053840" cy="75077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DANIEL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66344407-A8C9-4DCE-B910-E34847AAE2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b="7328"/>
          <a:stretch/>
        </p:blipFill>
        <p:spPr>
          <a:xfrm rot="16200000">
            <a:off x="7078706" y="1927575"/>
            <a:ext cx="3463484" cy="4709719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0F94B2EE-E18C-44C6-93E4-F4ECC41F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77516"/>
            <a:ext cx="10241280" cy="741146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JAK VIDÍ </a:t>
            </a:r>
            <a:r>
              <a:rPr lang="cs-CZ" sz="2400" dirty="0" err="1"/>
              <a:t>SpoTŘEBU</a:t>
            </a:r>
            <a:r>
              <a:rPr lang="cs-CZ" sz="2400" dirty="0"/>
              <a:t> VODY </a:t>
            </a:r>
          </a:p>
        </p:txBody>
      </p:sp>
    </p:spTree>
    <p:extLst>
      <p:ext uri="{BB962C8B-B14F-4D97-AF65-F5344CB8AC3E}">
        <p14:creationId xmlns:p14="http://schemas.microsoft.com/office/powerpoint/2010/main" val="325135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41BEB79-3D6E-4682-A40D-F68EB35A6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7478" y="2112264"/>
            <a:ext cx="4841076" cy="390304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/>
              <a:t>JANIČKA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3328D46-58D8-4AF6-BD7D-A64F37CE3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7585" r="3721" b="5622"/>
          <a:stretch/>
        </p:blipFill>
        <p:spPr>
          <a:xfrm>
            <a:off x="1001027" y="2757179"/>
            <a:ext cx="5211649" cy="319123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B9C26D-B1FC-4BFB-A1C6-3394FD798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390304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/>
              <a:t>KIKIN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6490BE2-D43D-48F7-B743-60BA2C0445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36" y="2800952"/>
            <a:ext cx="4646344" cy="3147461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711CA5D0-BDDF-479C-A5A5-41DB323A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571259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JAK VIDÍ </a:t>
            </a:r>
            <a:r>
              <a:rPr lang="cs-CZ" sz="2400" dirty="0" err="1"/>
              <a:t>SpoTŘEBU</a:t>
            </a:r>
            <a:r>
              <a:rPr lang="cs-CZ" sz="2400" dirty="0"/>
              <a:t> VODY </a:t>
            </a:r>
          </a:p>
        </p:txBody>
      </p:sp>
    </p:spTree>
    <p:extLst>
      <p:ext uri="{BB962C8B-B14F-4D97-AF65-F5344CB8AC3E}">
        <p14:creationId xmlns:p14="http://schemas.microsoft.com/office/powerpoint/2010/main" val="139479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D7F1021-C6C1-4E23-9E5C-D4DE7832D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3570973" cy="399930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/>
              <a:t>KRYŠTOF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DBAC1984-D544-4085-AB03-475D8EA56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2" y="2743199"/>
            <a:ext cx="4716379" cy="327370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946D08-9459-482E-8B00-EC065EF6F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3570973" cy="399930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/>
              <a:t>MNATA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C8270DB-BC2A-4586-BCEE-5CB9891889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3199"/>
            <a:ext cx="4846320" cy="3205213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D6855B54-34B4-4C68-9F55-9E0A6E34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648261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JAK VIDÍ </a:t>
            </a:r>
            <a:r>
              <a:rPr lang="cs-CZ" sz="2400" dirty="0" err="1"/>
              <a:t>SpoTŘEBU</a:t>
            </a:r>
            <a:r>
              <a:rPr lang="cs-CZ" sz="2400" dirty="0"/>
              <a:t> VODY </a:t>
            </a:r>
          </a:p>
        </p:txBody>
      </p:sp>
    </p:spTree>
    <p:extLst>
      <p:ext uri="{BB962C8B-B14F-4D97-AF65-F5344CB8AC3E}">
        <p14:creationId xmlns:p14="http://schemas.microsoft.com/office/powerpoint/2010/main" val="32760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E1FA6B5-ED4C-4CDA-B0D3-39A7654F6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732547"/>
            <a:ext cx="4841076" cy="673769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PETR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E2C7465-4ED0-454A-96B9-560B76AC5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1530418"/>
            <a:ext cx="4846320" cy="462011"/>
          </a:xfrm>
        </p:spPr>
        <p:txBody>
          <a:bodyPr/>
          <a:lstStyle/>
          <a:p>
            <a:pPr algn="ctr"/>
            <a:r>
              <a:rPr lang="cs-CZ" dirty="0"/>
              <a:t>SAM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BA3153D4-6ADF-4591-9308-A2EE64EF1D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13241" r="14496" b="8412"/>
          <a:stretch/>
        </p:blipFill>
        <p:spPr>
          <a:xfrm>
            <a:off x="6766561" y="2127185"/>
            <a:ext cx="4263992" cy="4125570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942D4C0F-6347-403F-A1CD-3C4BF17C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600135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JAK VIDÍ </a:t>
            </a:r>
            <a:r>
              <a:rPr lang="cs-CZ" sz="2400" dirty="0" err="1"/>
              <a:t>SpoTŘEBU</a:t>
            </a:r>
            <a:r>
              <a:rPr lang="cs-CZ" sz="2400" dirty="0"/>
              <a:t> VODY 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4CE6F87-33A7-4A81-B1BD-ACE22647EC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44" y="3017838"/>
            <a:ext cx="4140200" cy="3105150"/>
          </a:xfrm>
        </p:spPr>
      </p:pic>
    </p:spTree>
    <p:extLst>
      <p:ext uri="{BB962C8B-B14F-4D97-AF65-F5344CB8AC3E}">
        <p14:creationId xmlns:p14="http://schemas.microsoft.com/office/powerpoint/2010/main" val="1120222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0D541AA-6FDA-43DF-9898-440ABBC4E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645921"/>
            <a:ext cx="3469907" cy="548640"/>
          </a:xfrm>
        </p:spPr>
        <p:txBody>
          <a:bodyPr/>
          <a:lstStyle/>
          <a:p>
            <a:pPr algn="ctr"/>
            <a:r>
              <a:rPr lang="cs-CZ" dirty="0"/>
              <a:t>TEO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7150171-B0DF-40C2-AD7D-6699F93A8C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76" y="2569947"/>
            <a:ext cx="4697043" cy="352278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A0C309-3A18-4358-80E8-F8BD2CA12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7587" y="1645921"/>
            <a:ext cx="4687505" cy="702643"/>
          </a:xfrm>
        </p:spPr>
        <p:txBody>
          <a:bodyPr/>
          <a:lstStyle/>
          <a:p>
            <a:pPr algn="ctr"/>
            <a:r>
              <a:rPr lang="cs-CZ" dirty="0"/>
              <a:t>HONZA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57C399D5-5EA6-443F-90F8-879A7844ED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14492" r="2467" b="3175"/>
          <a:stretch/>
        </p:blipFill>
        <p:spPr>
          <a:xfrm rot="16200000">
            <a:off x="7149392" y="1767423"/>
            <a:ext cx="3522783" cy="5067314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C3D3C0A4-90E1-40E4-8306-E7A97F62F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475007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JAK VIDÍ </a:t>
            </a:r>
            <a:r>
              <a:rPr lang="cs-CZ" sz="2400" dirty="0" err="1"/>
              <a:t>SpoTŘEBU</a:t>
            </a:r>
            <a:r>
              <a:rPr lang="cs-CZ" sz="2400" dirty="0"/>
              <a:t> VODY </a:t>
            </a:r>
          </a:p>
        </p:txBody>
      </p:sp>
    </p:spTree>
    <p:extLst>
      <p:ext uri="{BB962C8B-B14F-4D97-AF65-F5344CB8AC3E}">
        <p14:creationId xmlns:p14="http://schemas.microsoft.com/office/powerpoint/2010/main" val="425444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4B636DD-965A-43D0-BF36-33064AB71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1" y="1751798"/>
            <a:ext cx="3807438" cy="660989"/>
          </a:xfrm>
        </p:spPr>
        <p:txBody>
          <a:bodyPr/>
          <a:lstStyle/>
          <a:p>
            <a:pPr algn="ctr"/>
            <a:r>
              <a:rPr lang="cs-CZ" dirty="0"/>
              <a:t>ANIČKA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1830B4-873D-48F4-82E7-1623D536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8269" y="1674797"/>
            <a:ext cx="4364531" cy="860934"/>
          </a:xfrm>
        </p:spPr>
        <p:txBody>
          <a:bodyPr/>
          <a:lstStyle/>
          <a:p>
            <a:pPr algn="ctr"/>
            <a:r>
              <a:rPr lang="cs-CZ" dirty="0"/>
              <a:t>MARTINA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5BA99A5-E944-4D10-953C-CD783B5C8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544309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JAK VIDÍ </a:t>
            </a:r>
            <a:r>
              <a:rPr lang="cs-CZ" sz="2400" dirty="0" err="1"/>
              <a:t>SpoTŘEBU</a:t>
            </a:r>
            <a:r>
              <a:rPr lang="cs-CZ" sz="2400" dirty="0"/>
              <a:t> VODY </a:t>
            </a:r>
          </a:p>
        </p:txBody>
      </p:sp>
      <p:graphicFrame>
        <p:nvGraphicFramePr>
          <p:cNvPr id="19" name="Zástupný obsah 18">
            <a:extLst>
              <a:ext uri="{FF2B5EF4-FFF2-40B4-BE49-F238E27FC236}">
                <a16:creationId xmlns:a16="http://schemas.microsoft.com/office/drawing/2014/main" id="{96233869-3F41-4851-84D1-9A929E71803D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26857715"/>
              </p:ext>
            </p:extLst>
          </p:nvPr>
        </p:nvGraphicFramePr>
        <p:xfrm>
          <a:off x="646418" y="2535731"/>
          <a:ext cx="5131978" cy="341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26632" imgH="4416893" progId="Word.Document.12">
                  <p:embed/>
                </p:oleObj>
              </mc:Choice>
              <mc:Fallback>
                <p:oleObj name="Document" r:id="rId2" imgW="6126632" imgH="44168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6418" y="2535731"/>
                        <a:ext cx="5131978" cy="341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F3C29801-CD5D-4C3A-AA95-77C8B9A1A2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5856" r="1640" b="8688"/>
          <a:stretch/>
        </p:blipFill>
        <p:spPr>
          <a:xfrm>
            <a:off x="7053943" y="3236898"/>
            <a:ext cx="3766828" cy="2553949"/>
          </a:xfrm>
        </p:spPr>
      </p:pic>
    </p:spTree>
    <p:extLst>
      <p:ext uri="{BB962C8B-B14F-4D97-AF65-F5344CB8AC3E}">
        <p14:creationId xmlns:p14="http://schemas.microsoft.com/office/powerpoint/2010/main" val="55446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9D0055C-B8DF-4350-ADF5-5DD46F971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2" t="8881" r="898" b="19088"/>
          <a:stretch/>
        </p:blipFill>
        <p:spPr>
          <a:xfrm>
            <a:off x="1414913" y="-1"/>
            <a:ext cx="8566484" cy="63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5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EEEF94-9D44-40AB-A657-FEAF4BB3EDA2}"/>
              </a:ext>
            </a:extLst>
          </p:cNvPr>
          <p:cNvSpPr txBox="1"/>
          <p:nvPr/>
        </p:nvSpPr>
        <p:spPr>
          <a:xfrm>
            <a:off x="4267200" y="477795"/>
            <a:ext cx="323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HODINA VAŘENÍ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A781B52-1781-43ED-B360-4C7F2B094C76}"/>
              </a:ext>
            </a:extLst>
          </p:cNvPr>
          <p:cNvSpPr txBox="1"/>
          <p:nvPr/>
        </p:nvSpPr>
        <p:spPr>
          <a:xfrm>
            <a:off x="881449" y="1491049"/>
            <a:ext cx="516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Kolik spotřebujeme vody při mytí nádobí po vaření?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C42A543-34CD-43B3-92AD-417F84AB2AB0}"/>
              </a:ext>
            </a:extLst>
          </p:cNvPr>
          <p:cNvSpPr txBox="1"/>
          <p:nvPr/>
        </p:nvSpPr>
        <p:spPr>
          <a:xfrm>
            <a:off x="6544672" y="1952368"/>
            <a:ext cx="539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 potřeba voda při pěstování pšenice?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C80414C-2459-4700-A8DD-FFDE11C51347}"/>
              </a:ext>
            </a:extLst>
          </p:cNvPr>
          <p:cNvSpPr txBox="1"/>
          <p:nvPr/>
        </p:nvSpPr>
        <p:spPr>
          <a:xfrm>
            <a:off x="1293341" y="2669059"/>
            <a:ext cx="137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 mléko a vajíčka?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3EA313-FA70-4D4F-9A33-3453FD91B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8" y="2552974"/>
            <a:ext cx="5653218" cy="37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67917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213B38"/>
      </a:dk2>
      <a:lt2>
        <a:srgbClr val="E8E5E2"/>
      </a:lt2>
      <a:accent1>
        <a:srgbClr val="8EA6C2"/>
      </a:accent1>
      <a:accent2>
        <a:srgbClr val="79AAB1"/>
      </a:accent2>
      <a:accent3>
        <a:srgbClr val="80AA9E"/>
      </a:accent3>
      <a:accent4>
        <a:srgbClr val="77AF88"/>
      </a:accent4>
      <a:accent5>
        <a:srgbClr val="86AB81"/>
      </a:accent5>
      <a:accent6>
        <a:srgbClr val="90A974"/>
      </a:accent6>
      <a:hlink>
        <a:srgbClr val="9A7E5D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104</Words>
  <Application>Microsoft Office PowerPoint</Application>
  <PresentationFormat>Širokoúhlá obrazovka</PresentationFormat>
  <Paragraphs>39</Paragraphs>
  <Slides>11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Gill Sans Nova</vt:lpstr>
      <vt:lpstr>GradientRiseVTI</vt:lpstr>
      <vt:lpstr>Document</vt:lpstr>
      <vt:lpstr> JAK Je to se spotřebou vody v domácnostech 5.B během distanční výuky? </vt:lpstr>
      <vt:lpstr>JAK VIDÍ SpoTŘEBU VODY </vt:lpstr>
      <vt:lpstr>JAK VIDÍ SpoTŘEBU VODY </vt:lpstr>
      <vt:lpstr>JAK VIDÍ SpoTŘEBU VODY </vt:lpstr>
      <vt:lpstr>JAK VIDÍ SpoTŘEBU VODY </vt:lpstr>
      <vt:lpstr>JAK VIDÍ SpoTŘEBU VODY </vt:lpstr>
      <vt:lpstr>JAK VIDÍ SpoTŘEBU VODY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Je to se spotřebou vody v domácnostech 5.B během distanční výuky?</dc:title>
  <dc:creator>tom cervenka</dc:creator>
  <cp:lastModifiedBy>tom cervenka</cp:lastModifiedBy>
  <cp:revision>15</cp:revision>
  <dcterms:created xsi:type="dcterms:W3CDTF">2021-04-05T16:04:53Z</dcterms:created>
  <dcterms:modified xsi:type="dcterms:W3CDTF">2021-04-07T08:19:20Z</dcterms:modified>
</cp:coreProperties>
</file>