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4"/>
    <p:sldMasterId id="2147483774" r:id="rId5"/>
    <p:sldMasterId id="2147483648" r:id="rId6"/>
  </p:sldMasterIdLst>
  <p:sldIdLst>
    <p:sldId id="257" r:id="rId7"/>
    <p:sldId id="263" r:id="rId8"/>
    <p:sldId id="270" r:id="rId9"/>
    <p:sldId id="259" r:id="rId10"/>
    <p:sldId id="260" r:id="rId11"/>
    <p:sldId id="261" r:id="rId12"/>
    <p:sldId id="266" r:id="rId13"/>
    <p:sldId id="267" r:id="rId14"/>
    <p:sldId id="268" r:id="rId15"/>
    <p:sldId id="269" r:id="rId16"/>
    <p:sldId id="262" r:id="rId17"/>
    <p:sldId id="264" r:id="rId18"/>
    <p:sldId id="272" r:id="rId19"/>
    <p:sldId id="274" r:id="rId20"/>
    <p:sldId id="281" r:id="rId21"/>
    <p:sldId id="280" r:id="rId22"/>
    <p:sldId id="279" r:id="rId23"/>
    <p:sldId id="278" r:id="rId24"/>
    <p:sldId id="277" r:id="rId25"/>
    <p:sldId id="276" r:id="rId26"/>
    <p:sldId id="291" r:id="rId27"/>
    <p:sldId id="290" r:id="rId28"/>
    <p:sldId id="289" r:id="rId29"/>
    <p:sldId id="288" r:id="rId30"/>
    <p:sldId id="287" r:id="rId31"/>
    <p:sldId id="286" r:id="rId32"/>
    <p:sldId id="285" r:id="rId33"/>
    <p:sldId id="28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E8F5"/>
    <a:srgbClr val="24C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2EDFF-5610-4423-9A59-70D1761A9384}" v="60" dt="2021-04-06T09:42:41.229"/>
    <p1510:client id="{08577EDE-683A-4A0E-A1D6-D85E94DF5538}" v="3" dt="2021-04-06T08:36:15.720"/>
    <p1510:client id="{0A087994-D2DB-452B-97FC-D7D40FC1BC42}" v="13" dt="2021-04-06T09:06:04.867"/>
    <p1510:client id="{0D70EF16-6E1A-4467-9E07-2CDEC22F3A55}" v="2" dt="2021-04-06T09:00:52.693"/>
    <p1510:client id="{0D718531-A177-4A85-BF09-75D2A52C911C}" v="13" dt="2021-04-07T10:18:03.215"/>
    <p1510:client id="{120E2925-91CC-4E3A-BE82-C6A76597699F}" v="154" dt="2021-04-06T09:30:12.173"/>
    <p1510:client id="{169CBA3D-8804-4975-93F1-3B6BE9ADEAF3}" v="20" dt="2021-04-06T08:43:10.179"/>
    <p1510:client id="{193C95A3-4737-475A-9A0A-D6C60C66013D}" v="10" dt="2021-04-06T08:47:40.662"/>
    <p1510:client id="{1A57C982-9541-4DC1-8F70-45BCC03037C2}" v="311" dt="2021-04-07T07:18:51.812"/>
    <p1510:client id="{23FCEBA7-0C67-4DC6-B702-5BBF90E53414}" v="643" dt="2021-04-06T10:14:13.497"/>
    <p1510:client id="{29F11ED7-FAF7-49D2-A1DB-9B058553A2FF}" v="137" dt="2021-04-06T09:16:03.427"/>
    <p1510:client id="{31FF5C3B-6012-4589-B8BA-2AEDD6636821}" v="4" dt="2021-04-06T08:42:56.238"/>
    <p1510:client id="{3523BEB3-4840-43F8-B2B5-24C2BA908BC4}" v="706" dt="2021-04-06T09:32:30.450"/>
    <p1510:client id="{3A8B778E-11E7-420E-BDD1-F36A0786FAEC}" v="51" dt="2021-04-06T08:40:06.092"/>
    <p1510:client id="{45D9C9B8-ABFC-47B4-926C-F46F8B917F87}" v="22" dt="2021-04-06T09:23:15.856"/>
    <p1510:client id="{46FAE879-2646-4616-97A3-B2AC0920B2E3}" v="5" dt="2021-04-06T06:16:36.071"/>
    <p1510:client id="{49757A58-32D2-4D4D-A9E1-3B1B9604BCEA}" v="6" dt="2021-04-09T06:37:27.013"/>
    <p1510:client id="{4D9A1F49-22B9-47D8-BCF4-E4391EF57A59}" v="105" dt="2021-04-06T09:32:31.594"/>
    <p1510:client id="{5D3F084B-F29E-4962-B64D-B2192A1478DB}" v="9" dt="2021-04-06T09:03:32.487"/>
    <p1510:client id="{5F2106A0-E4BE-4D31-A2CD-59245437FB7E}" v="22" dt="2021-04-07T07:22:35.924"/>
    <p1510:client id="{63478B87-FE7D-444A-BF47-25E847C0D9AD}" v="20" dt="2021-04-07T07:05:52.414"/>
    <p1510:client id="{69C80A9A-F4D0-4F59-9185-4527B37E6B97}" v="413" dt="2021-04-07T09:39:31.425"/>
    <p1510:client id="{716C52E5-A9D3-435E-B1DA-D9587AF025BD}" v="27" dt="2021-04-09T08:53:38.786"/>
    <p1510:client id="{7876865D-DA53-4C04-A02B-4FAEF37F687F}" v="592" dt="2021-04-06T09:00:14.520"/>
    <p1510:client id="{7B6F79B7-1D52-4C1B-92D1-ECD02F195331}" v="26" dt="2021-04-07T07:55:34.873"/>
    <p1510:client id="{7DD58241-40B3-4751-B3E5-D61BE5BF6085}" v="2" dt="2021-04-06T09:26:37.167"/>
    <p1510:client id="{88645B2D-EEE1-40D5-A908-99EC09EA6810}" v="203" dt="2021-04-07T07:33:02.126"/>
    <p1510:client id="{9D269C63-3458-4062-9B51-C56E4410F845}" v="1" dt="2021-04-06T08:44:32.567"/>
    <p1510:client id="{A4217FE9-6A6F-4360-AD78-6192298E287A}" v="10" dt="2021-04-06T09:26:31.515"/>
    <p1510:client id="{AB9F4EEE-A101-44CF-8AC8-4185C81622C1}" v="353" dt="2021-04-07T09:08:21.427"/>
    <p1510:client id="{B175D632-5569-4469-B9A7-3FFFD4139630}" v="31" dt="2021-04-06T09:40:55.360"/>
    <p1510:client id="{B21A993D-3179-4503-8E1F-3F5B167DD070}" v="16" dt="2021-04-07T10:16:48.140"/>
    <p1510:client id="{B38020FE-CF09-4E0F-9966-982CEDE078F0}" v="64" dt="2021-04-06T09:42:02.513"/>
    <p1510:client id="{B48F0AAE-88E1-4F0B-88DF-404C53BD2F6A}" v="15" dt="2021-04-06T09:26:35.975"/>
    <p1510:client id="{B596FFF9-161C-47C5-95B0-A1A8424BFE73}" v="6" dt="2021-04-13T09:39:07.245"/>
    <p1510:client id="{B7C24D68-D911-47DC-B0AA-F03B3070EC78}" v="1" dt="2021-04-07T06:14:55.881"/>
    <p1510:client id="{BBBCDBF4-4C3B-41B0-975C-F074C9D55AA2}" v="126" dt="2021-04-07T09:18:37.940"/>
    <p1510:client id="{BF99126B-1464-402C-A57E-EB2D89FC5661}" v="49" dt="2021-04-06T09:00:24.622"/>
    <p1510:client id="{C2FBD584-0D14-46EC-ADB4-AB2026321E7B}" v="23" dt="2021-04-06T07:11:04.821"/>
    <p1510:client id="{C92BE2B4-4707-412E-8B83-90B9638F71E5}" v="13" dt="2021-04-06T06:19:45.570"/>
    <p1510:client id="{C9C27105-86A9-485F-93BE-97D560AAFB3A}" v="11" dt="2021-04-06T09:38:55.305"/>
    <p1510:client id="{D1880CF0-EB95-485C-A9C6-4446B5CB5D25}" v="4" dt="2021-04-06T08:49:15.944"/>
    <p1510:client id="{D3AA24E7-FA12-485C-9721-2A5E9F907A12}" v="13" dt="2021-04-06T09:00:54.308"/>
    <p1510:client id="{D517333C-B2B4-49FC-AF4C-5285A1FC2F0E}" v="2" dt="2021-04-06T09:31:53.250"/>
    <p1510:client id="{DC101E50-7DF4-4531-A08A-23382566D8C2}" v="15" dt="2021-04-06T11:17:10.128"/>
    <p1510:client id="{E7CFEC5B-C94E-4676-B126-42134D2B4EB6}" v="1" dt="2021-04-06T09:19:12.040"/>
    <p1510:client id="{F5B6667C-C349-45D0-85D6-3435A05D527C}" v="41" dt="2021-04-06T07:46:44.419"/>
    <p1510:client id="{F6F046F6-E375-4555-8B92-6530BB402D30}" v="12" dt="2021-04-06T09:46:37.565"/>
    <p1510:client id="{F7D8AF01-458A-496F-BA88-4676128AF421}" v="14" dt="2021-04-07T08:04:36.434"/>
    <p1510:client id="{F920C423-96FF-48E7-9E34-0F51CC9815C4}" v="20" dt="2021-04-07T16:46:25.221"/>
    <p1510:client id="{FBD65AC2-D103-4E1C-9224-CCD082C9475D}" v="457" dt="2021-04-06T11:42:42.656"/>
    <p1510:client id="{FFD16425-3381-4B72-953C-EB2938F7AD21}" v="859" dt="2021-04-06T10:32:13.772"/>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ladimír Cvajniga" userId="S::vladimir.cvajniga@zsmohylova.cz::77233a34-551b-4a96-af41-76f9a2e41146" providerId="AD" clId="Web-{0D718531-A177-4A85-BF09-75D2A52C911C}"/>
    <pc:docChg chg="addSld delSld addMainMaster">
      <pc:chgData name="Vladimír Cvajniga" userId="S::vladimir.cvajniga@zsmohylova.cz::77233a34-551b-4a96-af41-76f9a2e41146" providerId="AD" clId="Web-{0D718531-A177-4A85-BF09-75D2A52C911C}" dt="2021-04-07T10:18:03.215" v="11"/>
      <pc:docMkLst>
        <pc:docMk/>
      </pc:docMkLst>
      <pc:sldChg chg="add del">
        <pc:chgData name="Vladimír Cvajniga" userId="S::vladimir.cvajniga@zsmohylova.cz::77233a34-551b-4a96-af41-76f9a2e41146" providerId="AD" clId="Web-{0D718531-A177-4A85-BF09-75D2A52C911C}" dt="2021-04-07T10:17:58.136" v="3"/>
        <pc:sldMkLst>
          <pc:docMk/>
          <pc:sldMk cId="1929414054" sldId="282"/>
        </pc:sldMkLst>
      </pc:sldChg>
      <pc:sldChg chg="add del">
        <pc:chgData name="Vladimír Cvajniga" userId="S::vladimir.cvajniga@zsmohylova.cz::77233a34-551b-4a96-af41-76f9a2e41146" providerId="AD" clId="Web-{0D718531-A177-4A85-BF09-75D2A52C911C}" dt="2021-04-07T10:17:56.511" v="2"/>
        <pc:sldMkLst>
          <pc:docMk/>
          <pc:sldMk cId="4161479005" sldId="283"/>
        </pc:sldMkLst>
      </pc:sldChg>
      <pc:sldChg chg="add">
        <pc:chgData name="Vladimír Cvajniga" userId="S::vladimir.cvajniga@zsmohylova.cz::77233a34-551b-4a96-af41-76f9a2e41146" providerId="AD" clId="Web-{0D718531-A177-4A85-BF09-75D2A52C911C}" dt="2021-04-07T10:18:02.512" v="4"/>
        <pc:sldMkLst>
          <pc:docMk/>
          <pc:sldMk cId="338547586" sldId="284"/>
        </pc:sldMkLst>
      </pc:sldChg>
      <pc:sldChg chg="add">
        <pc:chgData name="Vladimír Cvajniga" userId="S::vladimir.cvajniga@zsmohylova.cz::77233a34-551b-4a96-af41-76f9a2e41146" providerId="AD" clId="Web-{0D718531-A177-4A85-BF09-75D2A52C911C}" dt="2021-04-07T10:18:02.606" v="5"/>
        <pc:sldMkLst>
          <pc:docMk/>
          <pc:sldMk cId="2183004100" sldId="285"/>
        </pc:sldMkLst>
      </pc:sldChg>
      <pc:sldChg chg="add">
        <pc:chgData name="Vladimír Cvajniga" userId="S::vladimir.cvajniga@zsmohylova.cz::77233a34-551b-4a96-af41-76f9a2e41146" providerId="AD" clId="Web-{0D718531-A177-4A85-BF09-75D2A52C911C}" dt="2021-04-07T10:18:02.683" v="6"/>
        <pc:sldMkLst>
          <pc:docMk/>
          <pc:sldMk cId="778230863" sldId="286"/>
        </pc:sldMkLst>
      </pc:sldChg>
      <pc:sldChg chg="add">
        <pc:chgData name="Vladimír Cvajniga" userId="S::vladimir.cvajniga@zsmohylova.cz::77233a34-551b-4a96-af41-76f9a2e41146" providerId="AD" clId="Web-{0D718531-A177-4A85-BF09-75D2A52C911C}" dt="2021-04-07T10:18:02.746" v="7"/>
        <pc:sldMkLst>
          <pc:docMk/>
          <pc:sldMk cId="1768693990" sldId="287"/>
        </pc:sldMkLst>
      </pc:sldChg>
      <pc:sldChg chg="add">
        <pc:chgData name="Vladimír Cvajniga" userId="S::vladimir.cvajniga@zsmohylova.cz::77233a34-551b-4a96-af41-76f9a2e41146" providerId="AD" clId="Web-{0D718531-A177-4A85-BF09-75D2A52C911C}" dt="2021-04-07T10:18:02.871" v="8"/>
        <pc:sldMkLst>
          <pc:docMk/>
          <pc:sldMk cId="3808049120" sldId="288"/>
        </pc:sldMkLst>
      </pc:sldChg>
      <pc:sldChg chg="add">
        <pc:chgData name="Vladimír Cvajniga" userId="S::vladimir.cvajniga@zsmohylova.cz::77233a34-551b-4a96-af41-76f9a2e41146" providerId="AD" clId="Web-{0D718531-A177-4A85-BF09-75D2A52C911C}" dt="2021-04-07T10:18:02.965" v="9"/>
        <pc:sldMkLst>
          <pc:docMk/>
          <pc:sldMk cId="2784430407" sldId="289"/>
        </pc:sldMkLst>
      </pc:sldChg>
      <pc:sldChg chg="add">
        <pc:chgData name="Vladimír Cvajniga" userId="S::vladimir.cvajniga@zsmohylova.cz::77233a34-551b-4a96-af41-76f9a2e41146" providerId="AD" clId="Web-{0D718531-A177-4A85-BF09-75D2A52C911C}" dt="2021-04-07T10:18:03.058" v="10"/>
        <pc:sldMkLst>
          <pc:docMk/>
          <pc:sldMk cId="321796968" sldId="290"/>
        </pc:sldMkLst>
      </pc:sldChg>
      <pc:sldChg chg="add">
        <pc:chgData name="Vladimír Cvajniga" userId="S::vladimir.cvajniga@zsmohylova.cz::77233a34-551b-4a96-af41-76f9a2e41146" providerId="AD" clId="Web-{0D718531-A177-4A85-BF09-75D2A52C911C}" dt="2021-04-07T10:18:03.215" v="11"/>
        <pc:sldMkLst>
          <pc:docMk/>
          <pc:sldMk cId="2732870782" sldId="291"/>
        </pc:sldMkLst>
      </pc:sldChg>
      <pc:sldMasterChg chg="add addSldLayout">
        <pc:chgData name="Vladimír Cvajniga" userId="S::vladimir.cvajniga@zsmohylova.cz::77233a34-551b-4a96-af41-76f9a2e41146" providerId="AD" clId="Web-{0D718531-A177-4A85-BF09-75D2A52C911C}" dt="2021-04-07T10:18:02.512" v="4"/>
        <pc:sldMasterMkLst>
          <pc:docMk/>
          <pc:sldMasterMk cId="0" sldId="2147483648"/>
        </pc:sldMasterMkLst>
        <pc:sldLayoutChg chg="add">
          <pc:chgData name="Vladimír Cvajniga" userId="S::vladimir.cvajniga@zsmohylova.cz::77233a34-551b-4a96-af41-76f9a2e41146" providerId="AD" clId="Web-{0D718531-A177-4A85-BF09-75D2A52C911C}" dt="2021-04-07T10:18:02.512" v="4"/>
          <pc:sldLayoutMkLst>
            <pc:docMk/>
            <pc:sldMasterMk cId="0" sldId="2147483648"/>
            <pc:sldLayoutMk cId="2246306767" sldId="2147483649"/>
          </pc:sldLayoutMkLst>
        </pc:sldLayoutChg>
        <pc:sldLayoutChg chg="add">
          <pc:chgData name="Vladimír Cvajniga" userId="S::vladimir.cvajniga@zsmohylova.cz::77233a34-551b-4a96-af41-76f9a2e41146" providerId="AD" clId="Web-{0D718531-A177-4A85-BF09-75D2A52C911C}" dt="2021-04-07T10:18:02.512" v="4"/>
          <pc:sldLayoutMkLst>
            <pc:docMk/>
            <pc:sldMasterMk cId="0" sldId="2147483648"/>
            <pc:sldLayoutMk cId="70894778" sldId="2147483650"/>
          </pc:sldLayoutMkLst>
        </pc:sldLayoutChg>
        <pc:sldLayoutChg chg="add">
          <pc:chgData name="Vladimír Cvajniga" userId="S::vladimir.cvajniga@zsmohylova.cz::77233a34-551b-4a96-af41-76f9a2e41146" providerId="AD" clId="Web-{0D718531-A177-4A85-BF09-75D2A52C911C}" dt="2021-04-07T10:18:02.512" v="4"/>
          <pc:sldLayoutMkLst>
            <pc:docMk/>
            <pc:sldMasterMk cId="0" sldId="2147483648"/>
            <pc:sldLayoutMk cId="1092999192" sldId="2147483651"/>
          </pc:sldLayoutMkLst>
        </pc:sldLayoutChg>
        <pc:sldLayoutChg chg="add">
          <pc:chgData name="Vladimír Cvajniga" userId="S::vladimir.cvajniga@zsmohylova.cz::77233a34-551b-4a96-af41-76f9a2e41146" providerId="AD" clId="Web-{0D718531-A177-4A85-BF09-75D2A52C911C}" dt="2021-04-07T10:18:02.512" v="4"/>
          <pc:sldLayoutMkLst>
            <pc:docMk/>
            <pc:sldMasterMk cId="0" sldId="2147483648"/>
            <pc:sldLayoutMk cId="228491939" sldId="2147483652"/>
          </pc:sldLayoutMkLst>
        </pc:sldLayoutChg>
        <pc:sldLayoutChg chg="add">
          <pc:chgData name="Vladimír Cvajniga" userId="S::vladimir.cvajniga@zsmohylova.cz::77233a34-551b-4a96-af41-76f9a2e41146" providerId="AD" clId="Web-{0D718531-A177-4A85-BF09-75D2A52C911C}" dt="2021-04-07T10:18:02.512" v="4"/>
          <pc:sldLayoutMkLst>
            <pc:docMk/>
            <pc:sldMasterMk cId="0" sldId="2147483648"/>
            <pc:sldLayoutMk cId="523973210" sldId="2147483653"/>
          </pc:sldLayoutMkLst>
        </pc:sldLayoutChg>
        <pc:sldLayoutChg chg="add">
          <pc:chgData name="Vladimír Cvajniga" userId="S::vladimir.cvajniga@zsmohylova.cz::77233a34-551b-4a96-af41-76f9a2e41146" providerId="AD" clId="Web-{0D718531-A177-4A85-BF09-75D2A52C911C}" dt="2021-04-07T10:18:02.512" v="4"/>
          <pc:sldLayoutMkLst>
            <pc:docMk/>
            <pc:sldMasterMk cId="0" sldId="2147483648"/>
            <pc:sldLayoutMk cId="212724230" sldId="2147483654"/>
          </pc:sldLayoutMkLst>
        </pc:sldLayoutChg>
        <pc:sldLayoutChg chg="add">
          <pc:chgData name="Vladimír Cvajniga" userId="S::vladimir.cvajniga@zsmohylova.cz::77233a34-551b-4a96-af41-76f9a2e41146" providerId="AD" clId="Web-{0D718531-A177-4A85-BF09-75D2A52C911C}" dt="2021-04-07T10:18:02.512" v="4"/>
          <pc:sldLayoutMkLst>
            <pc:docMk/>
            <pc:sldMasterMk cId="0" sldId="2147483648"/>
            <pc:sldLayoutMk cId="1148690159" sldId="2147483655"/>
          </pc:sldLayoutMkLst>
        </pc:sldLayoutChg>
        <pc:sldLayoutChg chg="add">
          <pc:chgData name="Vladimír Cvajniga" userId="S::vladimir.cvajniga@zsmohylova.cz::77233a34-551b-4a96-af41-76f9a2e41146" providerId="AD" clId="Web-{0D718531-A177-4A85-BF09-75D2A52C911C}" dt="2021-04-07T10:18:02.512" v="4"/>
          <pc:sldLayoutMkLst>
            <pc:docMk/>
            <pc:sldMasterMk cId="0" sldId="2147483648"/>
            <pc:sldLayoutMk cId="3868152531" sldId="2147483656"/>
          </pc:sldLayoutMkLst>
        </pc:sldLayoutChg>
        <pc:sldLayoutChg chg="add">
          <pc:chgData name="Vladimír Cvajniga" userId="S::vladimir.cvajniga@zsmohylova.cz::77233a34-551b-4a96-af41-76f9a2e41146" providerId="AD" clId="Web-{0D718531-A177-4A85-BF09-75D2A52C911C}" dt="2021-04-07T10:18:02.512" v="4"/>
          <pc:sldLayoutMkLst>
            <pc:docMk/>
            <pc:sldMasterMk cId="0" sldId="2147483648"/>
            <pc:sldLayoutMk cId="2004718020" sldId="2147483657"/>
          </pc:sldLayoutMkLst>
        </pc:sldLayoutChg>
        <pc:sldLayoutChg chg="add">
          <pc:chgData name="Vladimír Cvajniga" userId="S::vladimir.cvajniga@zsmohylova.cz::77233a34-551b-4a96-af41-76f9a2e41146" providerId="AD" clId="Web-{0D718531-A177-4A85-BF09-75D2A52C911C}" dt="2021-04-07T10:18:02.512" v="4"/>
          <pc:sldLayoutMkLst>
            <pc:docMk/>
            <pc:sldMasterMk cId="0" sldId="2147483648"/>
            <pc:sldLayoutMk cId="3501420587" sldId="2147483658"/>
          </pc:sldLayoutMkLst>
        </pc:sldLayoutChg>
        <pc:sldLayoutChg chg="add">
          <pc:chgData name="Vladimír Cvajniga" userId="S::vladimir.cvajniga@zsmohylova.cz::77233a34-551b-4a96-af41-76f9a2e41146" providerId="AD" clId="Web-{0D718531-A177-4A85-BF09-75D2A52C911C}" dt="2021-04-07T10:18:02.512" v="4"/>
          <pc:sldLayoutMkLst>
            <pc:docMk/>
            <pc:sldMasterMk cId="0" sldId="2147483648"/>
            <pc:sldLayoutMk cId="1395327289" sldId="2147483659"/>
          </pc:sldLayoutMkLst>
        </pc:sldLayoutChg>
      </pc:sldMasterChg>
    </pc:docChg>
  </pc:docChgLst>
  <pc:docChgLst>
    <pc:chgData name="Matylda Hronková" userId="S::matylda.hronkova@zsmohylova.cz::09e46a20-d0dc-4743-be1e-df1481e8038d" providerId="AD" clId="Web-{A6D993DD-071A-419B-9E7B-B0630799E917}"/>
    <pc:docChg chg="modSld">
      <pc:chgData name="Matylda Hronková" userId="S::matylda.hronkova@zsmohylova.cz::09e46a20-d0dc-4743-be1e-df1481e8038d" providerId="AD" clId="Web-{A6D993DD-071A-419B-9E7B-B0630799E917}" dt="2021-03-30T09:28:31.446" v="0" actId="1076"/>
      <pc:docMkLst>
        <pc:docMk/>
      </pc:docMkLst>
      <pc:sldChg chg="modSp">
        <pc:chgData name="Matylda Hronková" userId="S::matylda.hronkova@zsmohylova.cz::09e46a20-d0dc-4743-be1e-df1481e8038d" providerId="AD" clId="Web-{A6D993DD-071A-419B-9E7B-B0630799E917}" dt="2021-03-30T09:28:31.446" v="0" actId="1076"/>
        <pc:sldMkLst>
          <pc:docMk/>
          <pc:sldMk cId="2091250990" sldId="260"/>
        </pc:sldMkLst>
        <pc:picChg chg="mod">
          <ac:chgData name="Matylda Hronková" userId="S::matylda.hronkova@zsmohylova.cz::09e46a20-d0dc-4743-be1e-df1481e8038d" providerId="AD" clId="Web-{A6D993DD-071A-419B-9E7B-B0630799E917}" dt="2021-03-30T09:28:31.446" v="0" actId="1076"/>
          <ac:picMkLst>
            <pc:docMk/>
            <pc:sldMk cId="2091250990" sldId="260"/>
            <ac:picMk id="4" creationId="{1DAF051E-2308-406D-A28E-913BCBD165ED}"/>
          </ac:picMkLst>
        </pc:picChg>
      </pc:sldChg>
    </pc:docChg>
  </pc:docChgLst>
  <pc:docChgLst>
    <pc:chgData name="Matěj Kotrba" userId="S::matej.kotrba@zsmohylova.cz::51806373-b5e3-45c0-84c2-2898db66d4cf" providerId="AD" clId="Web-{23FCEBA7-0C67-4DC6-B702-5BBF90E53414}"/>
    <pc:docChg chg="modSld">
      <pc:chgData name="Matěj Kotrba" userId="S::matej.kotrba@zsmohylova.cz::51806373-b5e3-45c0-84c2-2898db66d4cf" providerId="AD" clId="Web-{23FCEBA7-0C67-4DC6-B702-5BBF90E53414}" dt="2021-04-06T10:14:12.934" v="320" actId="20577"/>
      <pc:docMkLst>
        <pc:docMk/>
      </pc:docMkLst>
      <pc:sldChg chg="modSp">
        <pc:chgData name="Matěj Kotrba" userId="S::matej.kotrba@zsmohylova.cz::51806373-b5e3-45c0-84c2-2898db66d4cf" providerId="AD" clId="Web-{23FCEBA7-0C67-4DC6-B702-5BBF90E53414}" dt="2021-04-06T10:14:12.934" v="320" actId="20577"/>
        <pc:sldMkLst>
          <pc:docMk/>
          <pc:sldMk cId="2291942877" sldId="272"/>
        </pc:sldMkLst>
        <pc:spChg chg="mod">
          <ac:chgData name="Matěj Kotrba" userId="S::matej.kotrba@zsmohylova.cz::51806373-b5e3-45c0-84c2-2898db66d4cf" providerId="AD" clId="Web-{23FCEBA7-0C67-4DC6-B702-5BBF90E53414}" dt="2021-04-06T10:14:12.934" v="320" actId="20577"/>
          <ac:spMkLst>
            <pc:docMk/>
            <pc:sldMk cId="2291942877" sldId="272"/>
            <ac:spMk id="4" creationId="{FA98A99D-869A-403D-A822-34973CBA5B8E}"/>
          </ac:spMkLst>
        </pc:spChg>
        <pc:spChg chg="mod">
          <ac:chgData name="Matěj Kotrba" userId="S::matej.kotrba@zsmohylova.cz::51806373-b5e3-45c0-84c2-2898db66d4cf" providerId="AD" clId="Web-{23FCEBA7-0C67-4DC6-B702-5BBF90E53414}" dt="2021-04-06T10:12:43.964" v="304" actId="20577"/>
          <ac:spMkLst>
            <pc:docMk/>
            <pc:sldMk cId="2291942877" sldId="272"/>
            <ac:spMk id="9" creationId="{D8F76EF4-34F6-46FC-BA09-7015B9EB58D5}"/>
          </ac:spMkLst>
        </pc:spChg>
      </pc:sldChg>
    </pc:docChg>
  </pc:docChgLst>
  <pc:docChgLst>
    <pc:chgData name="Terezie Fabiánová" userId="S::terezie.fabianova@zsmohylova.cz::f03cb993-21b3-447e-a9ec-fa5a7af93e0f" providerId="AD" clId="Web-{4F8F6C46-30A2-4CF6-8A00-2C7219209CAF}"/>
    <pc:docChg chg="modSld">
      <pc:chgData name="Terezie Fabiánová" userId="S::terezie.fabianova@zsmohylova.cz::f03cb993-21b3-447e-a9ec-fa5a7af93e0f" providerId="AD" clId="Web-{4F8F6C46-30A2-4CF6-8A00-2C7219209CAF}" dt="2021-04-05T17:34:48.848" v="426" actId="20577"/>
      <pc:docMkLst>
        <pc:docMk/>
      </pc:docMkLst>
      <pc:sldChg chg="addSp delSp modSp mod setBg setClrOvrMap">
        <pc:chgData name="Terezie Fabiánová" userId="S::terezie.fabianova@zsmohylova.cz::f03cb993-21b3-447e-a9ec-fa5a7af93e0f" providerId="AD" clId="Web-{4F8F6C46-30A2-4CF6-8A00-2C7219209CAF}" dt="2021-04-05T17:34:48.848" v="426" actId="20577"/>
        <pc:sldMkLst>
          <pc:docMk/>
          <pc:sldMk cId="927470826" sldId="266"/>
        </pc:sldMkLst>
        <pc:spChg chg="mod">
          <ac:chgData name="Terezie Fabiánová" userId="S::terezie.fabianova@zsmohylova.cz::f03cb993-21b3-447e-a9ec-fa5a7af93e0f" providerId="AD" clId="Web-{4F8F6C46-30A2-4CF6-8A00-2C7219209CAF}" dt="2021-04-05T17:27:45.001" v="385"/>
          <ac:spMkLst>
            <pc:docMk/>
            <pc:sldMk cId="927470826" sldId="266"/>
            <ac:spMk id="2" creationId="{D1CB3501-D2CA-45DB-87C0-5CE5A0650556}"/>
          </ac:spMkLst>
        </pc:spChg>
        <pc:spChg chg="del">
          <ac:chgData name="Terezie Fabiánová" userId="S::terezie.fabianova@zsmohylova.cz::f03cb993-21b3-447e-a9ec-fa5a7af93e0f" providerId="AD" clId="Web-{4F8F6C46-30A2-4CF6-8A00-2C7219209CAF}" dt="2021-04-05T16:58:44.212" v="39"/>
          <ac:spMkLst>
            <pc:docMk/>
            <pc:sldMk cId="927470826" sldId="266"/>
            <ac:spMk id="3" creationId="{E7EF5D55-5CF0-41F7-848A-F13BA08854C6}"/>
          </ac:spMkLst>
        </pc:spChg>
        <pc:spChg chg="add mod">
          <ac:chgData name="Terezie Fabiánová" userId="S::terezie.fabianova@zsmohylova.cz::f03cb993-21b3-447e-a9ec-fa5a7af93e0f" providerId="AD" clId="Web-{4F8F6C46-30A2-4CF6-8A00-2C7219209CAF}" dt="2021-04-05T17:30:39.937" v="408" actId="14100"/>
          <ac:spMkLst>
            <pc:docMk/>
            <pc:sldMk cId="927470826" sldId="266"/>
            <ac:spMk id="6" creationId="{B2385367-EF3F-4539-978D-7802E2808B21}"/>
          </ac:spMkLst>
        </pc:spChg>
        <pc:spChg chg="mod">
          <ac:chgData name="Terezie Fabiánová" userId="S::terezie.fabianova@zsmohylova.cz::f03cb993-21b3-447e-a9ec-fa5a7af93e0f" providerId="AD" clId="Web-{4F8F6C46-30A2-4CF6-8A00-2C7219209CAF}" dt="2021-04-05T17:27:45.001" v="385"/>
          <ac:spMkLst>
            <pc:docMk/>
            <pc:sldMk cId="927470826" sldId="266"/>
            <ac:spMk id="8" creationId="{8386B34F-3A0E-4D02-B5F6-EB9F5489C96F}"/>
          </ac:spMkLst>
        </pc:spChg>
        <pc:spChg chg="del">
          <ac:chgData name="Terezie Fabiánová" userId="S::terezie.fabianova@zsmohylova.cz::f03cb993-21b3-447e-a9ec-fa5a7af93e0f" providerId="AD" clId="Web-{4F8F6C46-30A2-4CF6-8A00-2C7219209CAF}" dt="2021-04-05T17:11:19.587" v="165"/>
          <ac:spMkLst>
            <pc:docMk/>
            <pc:sldMk cId="927470826" sldId="266"/>
            <ac:spMk id="13" creationId="{8ABFE404-8D65-4573-A3EF-6DF477936BA3}"/>
          </ac:spMkLst>
        </pc:spChg>
        <pc:spChg chg="add mod">
          <ac:chgData name="Terezie Fabiánová" userId="S::terezie.fabianova@zsmohylova.cz::f03cb993-21b3-447e-a9ec-fa5a7af93e0f" providerId="AD" clId="Web-{4F8F6C46-30A2-4CF6-8A00-2C7219209CAF}" dt="2021-04-05T17:34:48.848" v="426" actId="20577"/>
          <ac:spMkLst>
            <pc:docMk/>
            <pc:sldMk cId="927470826" sldId="266"/>
            <ac:spMk id="14" creationId="{423D4B89-3B39-4A15-B513-F9A6C01DC0AF}"/>
          </ac:spMkLst>
        </pc:spChg>
        <pc:spChg chg="add del">
          <ac:chgData name="Terezie Fabiánová" userId="S::terezie.fabianova@zsmohylova.cz::f03cb993-21b3-447e-a9ec-fa5a7af93e0f" providerId="AD" clId="Web-{4F8F6C46-30A2-4CF6-8A00-2C7219209CAF}" dt="2021-04-05T17:27:45.001" v="385"/>
          <ac:spMkLst>
            <pc:docMk/>
            <pc:sldMk cId="927470826" sldId="266"/>
            <ac:spMk id="20" creationId="{55C01129-3453-464D-A870-ED71C6E89D60}"/>
          </ac:spMkLst>
        </pc:spChg>
        <pc:spChg chg="add del">
          <ac:chgData name="Terezie Fabiánová" userId="S::terezie.fabianova@zsmohylova.cz::f03cb993-21b3-447e-a9ec-fa5a7af93e0f" providerId="AD" clId="Web-{4F8F6C46-30A2-4CF6-8A00-2C7219209CAF}" dt="2021-04-05T17:27:45.001" v="385"/>
          <ac:spMkLst>
            <pc:docMk/>
            <pc:sldMk cId="927470826" sldId="266"/>
            <ac:spMk id="22" creationId="{9D2781A6-5C82-4764-B489-F9A599C0A7EB}"/>
          </ac:spMkLst>
        </pc:spChg>
        <pc:spChg chg="add del">
          <ac:chgData name="Terezie Fabiánová" userId="S::terezie.fabianova@zsmohylova.cz::f03cb993-21b3-447e-a9ec-fa5a7af93e0f" providerId="AD" clId="Web-{4F8F6C46-30A2-4CF6-8A00-2C7219209CAF}" dt="2021-04-05T17:27:45.001" v="385"/>
          <ac:spMkLst>
            <pc:docMk/>
            <pc:sldMk cId="927470826" sldId="266"/>
            <ac:spMk id="27" creationId="{55C01129-3453-464D-A870-ED71C6E89D60}"/>
          </ac:spMkLst>
        </pc:spChg>
        <pc:spChg chg="add del">
          <ac:chgData name="Terezie Fabiánová" userId="S::terezie.fabianova@zsmohylova.cz::f03cb993-21b3-447e-a9ec-fa5a7af93e0f" providerId="AD" clId="Web-{4F8F6C46-30A2-4CF6-8A00-2C7219209CAF}" dt="2021-04-05T17:27:45.001" v="385"/>
          <ac:spMkLst>
            <pc:docMk/>
            <pc:sldMk cId="927470826" sldId="266"/>
            <ac:spMk id="29" creationId="{9D2781A6-5C82-4764-B489-F9A599C0A7EB}"/>
          </ac:spMkLst>
        </pc:spChg>
        <pc:picChg chg="mod ord">
          <ac:chgData name="Terezie Fabiánová" userId="S::terezie.fabianova@zsmohylova.cz::f03cb993-21b3-447e-a9ec-fa5a7af93e0f" providerId="AD" clId="Web-{4F8F6C46-30A2-4CF6-8A00-2C7219209CAF}" dt="2021-04-05T17:11:19.587" v="165"/>
          <ac:picMkLst>
            <pc:docMk/>
            <pc:sldMk cId="927470826" sldId="266"/>
            <ac:picMk id="4" creationId="{0C7C82D3-C582-47DE-8530-C6AF550A4681}"/>
          </ac:picMkLst>
        </pc:picChg>
        <pc:picChg chg="mod">
          <ac:chgData name="Terezie Fabiánová" userId="S::terezie.fabianova@zsmohylova.cz::f03cb993-21b3-447e-a9ec-fa5a7af93e0f" providerId="AD" clId="Web-{4F8F6C46-30A2-4CF6-8A00-2C7219209CAF}" dt="2021-04-05T17:11:19.587" v="165"/>
          <ac:picMkLst>
            <pc:docMk/>
            <pc:sldMk cId="927470826" sldId="266"/>
            <ac:picMk id="5" creationId="{1944CBF6-A6C6-4EAB-9CA6-7DA607FECFCB}"/>
          </ac:picMkLst>
        </pc:picChg>
        <pc:cxnChg chg="del">
          <ac:chgData name="Terezie Fabiánová" userId="S::terezie.fabianova@zsmohylova.cz::f03cb993-21b3-447e-a9ec-fa5a7af93e0f" providerId="AD" clId="Web-{4F8F6C46-30A2-4CF6-8A00-2C7219209CAF}" dt="2021-04-05T17:11:19.587" v="165"/>
          <ac:cxnSpMkLst>
            <pc:docMk/>
            <pc:sldMk cId="927470826" sldId="266"/>
            <ac:cxnSpMk id="15" creationId="{AF5191F1-A1C8-4AEE-8007-DF304E42B15E}"/>
          </ac:cxnSpMkLst>
        </pc:cxnChg>
      </pc:sldChg>
    </pc:docChg>
  </pc:docChgLst>
  <pc:docChgLst>
    <pc:chgData name="Ema Probstová" userId="S::ema.probstova@zsmohylova.cz::db8d90ee-5634-4783-b390-bc37b6c465b1" providerId="AD" clId="Web-{DD003381-54AD-44DF-8E2B-EF6E809F65BE}"/>
    <pc:docChg chg="modSld">
      <pc:chgData name="Ema Probstová" userId="S::ema.probstova@zsmohylova.cz::db8d90ee-5634-4783-b390-bc37b6c465b1" providerId="AD" clId="Web-{DD003381-54AD-44DF-8E2B-EF6E809F65BE}" dt="2021-03-31T08:27:22.596" v="87" actId="1076"/>
      <pc:docMkLst>
        <pc:docMk/>
      </pc:docMkLst>
      <pc:sldChg chg="modSp">
        <pc:chgData name="Ema Probstová" userId="S::ema.probstova@zsmohylova.cz::db8d90ee-5634-4783-b390-bc37b6c465b1" providerId="AD" clId="Web-{DD003381-54AD-44DF-8E2B-EF6E809F65BE}" dt="2021-03-31T08:27:22.596" v="87" actId="1076"/>
        <pc:sldMkLst>
          <pc:docMk/>
          <pc:sldMk cId="927470826" sldId="266"/>
        </pc:sldMkLst>
        <pc:spChg chg="mod">
          <ac:chgData name="Ema Probstová" userId="S::ema.probstova@zsmohylova.cz::db8d90ee-5634-4783-b390-bc37b6c465b1" providerId="AD" clId="Web-{DD003381-54AD-44DF-8E2B-EF6E809F65BE}" dt="2021-03-31T08:27:22.596" v="87" actId="1076"/>
          <ac:spMkLst>
            <pc:docMk/>
            <pc:sldMk cId="927470826" sldId="266"/>
            <ac:spMk id="2" creationId="{D1CB3501-D2CA-45DB-87C0-5CE5A0650556}"/>
          </ac:spMkLst>
        </pc:spChg>
        <pc:spChg chg="mod">
          <ac:chgData name="Ema Probstová" userId="S::ema.probstova@zsmohylova.cz::db8d90ee-5634-4783-b390-bc37b6c465b1" providerId="AD" clId="Web-{DD003381-54AD-44DF-8E2B-EF6E809F65BE}" dt="2021-03-31T08:26:19.079" v="86" actId="20577"/>
          <ac:spMkLst>
            <pc:docMk/>
            <pc:sldMk cId="927470826" sldId="266"/>
            <ac:spMk id="8" creationId="{8386B34F-3A0E-4D02-B5F6-EB9F5489C96F}"/>
          </ac:spMkLst>
        </pc:spChg>
      </pc:sldChg>
    </pc:docChg>
  </pc:docChgLst>
  <pc:docChgLst>
    <pc:chgData name="Karolína Kaucká" userId="S::karolina.kaucka@zsmohylova.cz::58613d59-8774-41fd-9632-5c48da550bc1" providerId="AD" clId="Web-{996A7A5B-8C22-416B-807E-1D7CDE8E3691}"/>
    <pc:docChg chg="modSld">
      <pc:chgData name="Karolína Kaucká" userId="S::karolina.kaucka@zsmohylova.cz::58613d59-8774-41fd-9632-5c48da550bc1" providerId="AD" clId="Web-{996A7A5B-8C22-416B-807E-1D7CDE8E3691}" dt="2021-03-31T07:44:15.592" v="10" actId="1076"/>
      <pc:docMkLst>
        <pc:docMk/>
      </pc:docMkLst>
      <pc:sldChg chg="modSp">
        <pc:chgData name="Karolína Kaucká" userId="S::karolina.kaucka@zsmohylova.cz::58613d59-8774-41fd-9632-5c48da550bc1" providerId="AD" clId="Web-{996A7A5B-8C22-416B-807E-1D7CDE8E3691}" dt="2021-03-31T07:44:15.592" v="10" actId="1076"/>
        <pc:sldMkLst>
          <pc:docMk/>
          <pc:sldMk cId="1430551932" sldId="268"/>
        </pc:sldMkLst>
        <pc:spChg chg="mod">
          <ac:chgData name="Karolína Kaucká" userId="S::karolina.kaucka@zsmohylova.cz::58613d59-8774-41fd-9632-5c48da550bc1" providerId="AD" clId="Web-{996A7A5B-8C22-416B-807E-1D7CDE8E3691}" dt="2021-03-31T07:37:03.425" v="5" actId="20577"/>
          <ac:spMkLst>
            <pc:docMk/>
            <pc:sldMk cId="1430551932" sldId="268"/>
            <ac:spMk id="7" creationId="{5FD3FFCF-E773-4B4B-BF0E-ED246EEFDD96}"/>
          </ac:spMkLst>
        </pc:spChg>
        <pc:picChg chg="mod">
          <ac:chgData name="Karolína Kaucká" userId="S::karolina.kaucka@zsmohylova.cz::58613d59-8774-41fd-9632-5c48da550bc1" providerId="AD" clId="Web-{996A7A5B-8C22-416B-807E-1D7CDE8E3691}" dt="2021-03-31T07:44:15.592" v="10" actId="1076"/>
          <ac:picMkLst>
            <pc:docMk/>
            <pc:sldMk cId="1430551932" sldId="268"/>
            <ac:picMk id="3" creationId="{8156D894-949A-480B-9368-024DA445609E}"/>
          </ac:picMkLst>
        </pc:picChg>
      </pc:sldChg>
    </pc:docChg>
  </pc:docChgLst>
  <pc:docChgLst>
    <pc:chgData name="Martina Hanzalová" userId="S::martina.hanzalova@zsmohylova.cz::3b573902-ade2-4a58-94ee-f786a9cc7b75" providerId="AD" clId="Web-{CB4C85FE-4E56-46EA-9165-FA9DFC918A46}"/>
    <pc:docChg chg="addSld delSld modSld">
      <pc:chgData name="Martina Hanzalová" userId="S::martina.hanzalova@zsmohylova.cz::3b573902-ade2-4a58-94ee-f786a9cc7b75" providerId="AD" clId="Web-{CB4C85FE-4E56-46EA-9165-FA9DFC918A46}" dt="2021-03-30T09:35:30.639" v="10"/>
      <pc:docMkLst>
        <pc:docMk/>
      </pc:docMkLst>
      <pc:sldChg chg="add del">
        <pc:chgData name="Martina Hanzalová" userId="S::martina.hanzalova@zsmohylova.cz::3b573902-ade2-4a58-94ee-f786a9cc7b75" providerId="AD" clId="Web-{CB4C85FE-4E56-46EA-9165-FA9DFC918A46}" dt="2021-03-30T09:31:03.680" v="6"/>
        <pc:sldMkLst>
          <pc:docMk/>
          <pc:sldMk cId="4061698677" sldId="257"/>
        </pc:sldMkLst>
      </pc:sldChg>
      <pc:sldChg chg="addSp delSp modSp mod setBg setClrOvrMap">
        <pc:chgData name="Martina Hanzalová" userId="S::martina.hanzalova@zsmohylova.cz::3b573902-ade2-4a58-94ee-f786a9cc7b75" providerId="AD" clId="Web-{CB4C85FE-4E56-46EA-9165-FA9DFC918A46}" dt="2021-03-30T09:35:30.639" v="10"/>
        <pc:sldMkLst>
          <pc:docMk/>
          <pc:sldMk cId="2091250990" sldId="260"/>
        </pc:sldMkLst>
        <pc:spChg chg="mod">
          <ac:chgData name="Martina Hanzalová" userId="S::martina.hanzalova@zsmohylova.cz::3b573902-ade2-4a58-94ee-f786a9cc7b75" providerId="AD" clId="Web-{CB4C85FE-4E56-46EA-9165-FA9DFC918A46}" dt="2021-03-30T09:35:30.639" v="10"/>
          <ac:spMkLst>
            <pc:docMk/>
            <pc:sldMk cId="2091250990" sldId="260"/>
            <ac:spMk id="2" creationId="{AE93965A-B434-4C28-8E73-7CF4BEC2EB7C}"/>
          </ac:spMkLst>
        </pc:spChg>
        <pc:spChg chg="mod">
          <ac:chgData name="Martina Hanzalová" userId="S::martina.hanzalova@zsmohylova.cz::3b573902-ade2-4a58-94ee-f786a9cc7b75" providerId="AD" clId="Web-{CB4C85FE-4E56-46EA-9165-FA9DFC918A46}" dt="2021-03-30T09:35:30.639" v="10"/>
          <ac:spMkLst>
            <pc:docMk/>
            <pc:sldMk cId="2091250990" sldId="260"/>
            <ac:spMk id="3" creationId="{F2C4252E-57C5-41F6-B4EF-0957CA4C7D1F}"/>
          </ac:spMkLst>
        </pc:spChg>
        <pc:spChg chg="add">
          <ac:chgData name="Martina Hanzalová" userId="S::martina.hanzalova@zsmohylova.cz::3b573902-ade2-4a58-94ee-f786a9cc7b75" providerId="AD" clId="Web-{CB4C85FE-4E56-46EA-9165-FA9DFC918A46}" dt="2021-03-30T09:35:30.639" v="10"/>
          <ac:spMkLst>
            <pc:docMk/>
            <pc:sldMk cId="2091250990" sldId="260"/>
            <ac:spMk id="6" creationId="{5E8D2E83-FB3A-40E7-A9E5-7AB389D612B4}"/>
          </ac:spMkLst>
        </pc:spChg>
        <pc:picChg chg="mod ord">
          <ac:chgData name="Martina Hanzalová" userId="S::martina.hanzalova@zsmohylova.cz::3b573902-ade2-4a58-94ee-f786a9cc7b75" providerId="AD" clId="Web-{CB4C85FE-4E56-46EA-9165-FA9DFC918A46}" dt="2021-03-30T09:35:30.639" v="10"/>
          <ac:picMkLst>
            <pc:docMk/>
            <pc:sldMk cId="2091250990" sldId="260"/>
            <ac:picMk id="4" creationId="{1DAF051E-2308-406D-A28E-913BCBD165ED}"/>
          </ac:picMkLst>
        </pc:picChg>
        <pc:picChg chg="add del">
          <ac:chgData name="Martina Hanzalová" userId="S::martina.hanzalova@zsmohylova.cz::3b573902-ade2-4a58-94ee-f786a9cc7b75" providerId="AD" clId="Web-{CB4C85FE-4E56-46EA-9165-FA9DFC918A46}" dt="2021-03-30T09:35:30.624" v="9"/>
          <ac:picMkLst>
            <pc:docMk/>
            <pc:sldMk cId="2091250990" sldId="260"/>
            <ac:picMk id="9" creationId="{54DDEBDD-D8BD-41A6-8A0D-B00E3768B0F9}"/>
          </ac:picMkLst>
        </pc:picChg>
      </pc:sldChg>
      <pc:sldChg chg="add del">
        <pc:chgData name="Martina Hanzalová" userId="S::martina.hanzalova@zsmohylova.cz::3b573902-ade2-4a58-94ee-f786a9cc7b75" providerId="AD" clId="Web-{CB4C85FE-4E56-46EA-9165-FA9DFC918A46}" dt="2021-03-30T09:31:02.539" v="5"/>
        <pc:sldMkLst>
          <pc:docMk/>
          <pc:sldMk cId="3232440055" sldId="263"/>
        </pc:sldMkLst>
      </pc:sldChg>
      <pc:sldChg chg="add del">
        <pc:chgData name="Martina Hanzalová" userId="S::martina.hanzalova@zsmohylova.cz::3b573902-ade2-4a58-94ee-f786a9cc7b75" providerId="AD" clId="Web-{CB4C85FE-4E56-46EA-9165-FA9DFC918A46}" dt="2021-03-30T09:31:01.648" v="4"/>
        <pc:sldMkLst>
          <pc:docMk/>
          <pc:sldMk cId="1985658510" sldId="265"/>
        </pc:sldMkLst>
      </pc:sldChg>
      <pc:sldChg chg="new del">
        <pc:chgData name="Martina Hanzalová" userId="S::martina.hanzalova@zsmohylova.cz::3b573902-ade2-4a58-94ee-f786a9cc7b75" providerId="AD" clId="Web-{CB4C85FE-4E56-46EA-9165-FA9DFC918A46}" dt="2021-03-30T09:31:05.180" v="7"/>
        <pc:sldMkLst>
          <pc:docMk/>
          <pc:sldMk cId="2344381087" sldId="270"/>
        </pc:sldMkLst>
      </pc:sldChg>
    </pc:docChg>
  </pc:docChgLst>
  <pc:docChgLst>
    <pc:chgData clId="Web-{53B6D71D-E6F5-41AF-B554-9C04EF7033D4}"/>
    <pc:docChg chg="modSld">
      <pc:chgData name="" userId="" providerId="" clId="Web-{53B6D71D-E6F5-41AF-B554-9C04EF7033D4}" dt="2021-03-31T10:21:01.989" v="0" actId="20577"/>
      <pc:docMkLst>
        <pc:docMk/>
      </pc:docMkLst>
      <pc:sldChg chg="modSp">
        <pc:chgData name="" userId="" providerId="" clId="Web-{53B6D71D-E6F5-41AF-B554-9C04EF7033D4}" dt="2021-03-31T10:21:01.989" v="0" actId="20577"/>
        <pc:sldMkLst>
          <pc:docMk/>
          <pc:sldMk cId="1298445" sldId="261"/>
        </pc:sldMkLst>
        <pc:spChg chg="mod">
          <ac:chgData name="" userId="" providerId="" clId="Web-{53B6D71D-E6F5-41AF-B554-9C04EF7033D4}" dt="2021-03-31T10:21:01.989" v="0" actId="20577"/>
          <ac:spMkLst>
            <pc:docMk/>
            <pc:sldMk cId="1298445" sldId="261"/>
            <ac:spMk id="10" creationId="{8524E07B-0AE8-4A78-9848-18C8DB10FE26}"/>
          </ac:spMkLst>
        </pc:spChg>
      </pc:sldChg>
    </pc:docChg>
  </pc:docChgLst>
  <pc:docChgLst>
    <pc:chgData name="Jakub Dvořák" userId="S::jakub.dvorak@zsmohylova.cz::74818f0a-1ec7-4d35-a036-d6c08417ff3a" providerId="AD" clId="Web-{45D9C9B8-ABFC-47B4-926C-F46F8B917F87}"/>
    <pc:docChg chg="addSld modSld">
      <pc:chgData name="Jakub Dvořák" userId="S::jakub.dvorak@zsmohylova.cz::74818f0a-1ec7-4d35-a036-d6c08417ff3a" providerId="AD" clId="Web-{45D9C9B8-ABFC-47B4-926C-F46F8B917F87}" dt="2021-04-06T09:23:14.075" v="12" actId="20577"/>
      <pc:docMkLst>
        <pc:docMk/>
      </pc:docMkLst>
      <pc:sldChg chg="delSp modSp">
        <pc:chgData name="Jakub Dvořák" userId="S::jakub.dvorak@zsmohylova.cz::74818f0a-1ec7-4d35-a036-d6c08417ff3a" providerId="AD" clId="Web-{45D9C9B8-ABFC-47B4-926C-F46F8B917F87}" dt="2021-04-06T08:28:32.714" v="3"/>
        <pc:sldMkLst>
          <pc:docMk/>
          <pc:sldMk cId="1985658510" sldId="265"/>
        </pc:sldMkLst>
        <pc:picChg chg="del mod">
          <ac:chgData name="Jakub Dvořák" userId="S::jakub.dvorak@zsmohylova.cz::74818f0a-1ec7-4d35-a036-d6c08417ff3a" providerId="AD" clId="Web-{45D9C9B8-ABFC-47B4-926C-F46F8B917F87}" dt="2021-04-06T08:28:32.714" v="3"/>
          <ac:picMkLst>
            <pc:docMk/>
            <pc:sldMk cId="1985658510" sldId="265"/>
            <ac:picMk id="18" creationId="{729E996B-95A4-4B1A-A730-F6B1B4B7A345}"/>
          </ac:picMkLst>
        </pc:picChg>
      </pc:sldChg>
      <pc:sldChg chg="new">
        <pc:chgData name="Jakub Dvořák" userId="S::jakub.dvorak@zsmohylova.cz::74818f0a-1ec7-4d35-a036-d6c08417ff3a" providerId="AD" clId="Web-{45D9C9B8-ABFC-47B4-926C-F46F8B917F87}" dt="2021-04-06T09:22:22.996" v="4"/>
        <pc:sldMkLst>
          <pc:docMk/>
          <pc:sldMk cId="133826868" sldId="273"/>
        </pc:sldMkLst>
      </pc:sldChg>
      <pc:sldChg chg="modSp new">
        <pc:chgData name="Jakub Dvořák" userId="S::jakub.dvorak@zsmohylova.cz::74818f0a-1ec7-4d35-a036-d6c08417ff3a" providerId="AD" clId="Web-{45D9C9B8-ABFC-47B4-926C-F46F8B917F87}" dt="2021-04-06T09:23:14.075" v="12" actId="20577"/>
        <pc:sldMkLst>
          <pc:docMk/>
          <pc:sldMk cId="1605305698" sldId="274"/>
        </pc:sldMkLst>
        <pc:spChg chg="mod">
          <ac:chgData name="Jakub Dvořák" userId="S::jakub.dvorak@zsmohylova.cz::74818f0a-1ec7-4d35-a036-d6c08417ff3a" providerId="AD" clId="Web-{45D9C9B8-ABFC-47B4-926C-F46F8B917F87}" dt="2021-04-06T09:23:14.075" v="12" actId="20577"/>
          <ac:spMkLst>
            <pc:docMk/>
            <pc:sldMk cId="1605305698" sldId="274"/>
            <ac:spMk id="2" creationId="{22F31F27-7636-4592-A516-D7EC34889455}"/>
          </ac:spMkLst>
        </pc:spChg>
      </pc:sldChg>
    </pc:docChg>
  </pc:docChgLst>
  <pc:docChgLst>
    <pc:chgData name="Matěj Kotrba" userId="S::matej.kotrba@zsmohylova.cz::51806373-b5e3-45c0-84c2-2898db66d4cf" providerId="AD" clId="Web-{D97B471F-8DB2-4D18-957C-C56EC78B55E0}"/>
    <pc:docChg chg="addSld modSld">
      <pc:chgData name="Matěj Kotrba" userId="S::matej.kotrba@zsmohylova.cz::51806373-b5e3-45c0-84c2-2898db66d4cf" providerId="AD" clId="Web-{D97B471F-8DB2-4D18-957C-C56EC78B55E0}" dt="2021-03-31T07:46:09.433" v="3" actId="1076"/>
      <pc:docMkLst>
        <pc:docMk/>
      </pc:docMkLst>
      <pc:sldChg chg="addSp modSp">
        <pc:chgData name="Matěj Kotrba" userId="S::matej.kotrba@zsmohylova.cz::51806373-b5e3-45c0-84c2-2898db66d4cf" providerId="AD" clId="Web-{D97B471F-8DB2-4D18-957C-C56EC78B55E0}" dt="2021-03-31T07:46:09.433" v="3" actId="1076"/>
        <pc:sldMkLst>
          <pc:docMk/>
          <pc:sldMk cId="1985658510" sldId="265"/>
        </pc:sldMkLst>
        <pc:picChg chg="add mod">
          <ac:chgData name="Matěj Kotrba" userId="S::matej.kotrba@zsmohylova.cz::51806373-b5e3-45c0-84c2-2898db66d4cf" providerId="AD" clId="Web-{D97B471F-8DB2-4D18-957C-C56EC78B55E0}" dt="2021-03-31T07:46:09.433" v="3" actId="1076"/>
          <ac:picMkLst>
            <pc:docMk/>
            <pc:sldMk cId="1985658510" sldId="265"/>
            <ac:picMk id="18" creationId="{729E996B-95A4-4B1A-A730-F6B1B4B7A345}"/>
          </ac:picMkLst>
        </pc:picChg>
      </pc:sldChg>
      <pc:sldChg chg="add replId">
        <pc:chgData name="Matěj Kotrba" userId="S::matej.kotrba@zsmohylova.cz::51806373-b5e3-45c0-84c2-2898db66d4cf" providerId="AD" clId="Web-{D97B471F-8DB2-4D18-957C-C56EC78B55E0}" dt="2021-03-31T07:42:17.412" v="0"/>
        <pc:sldMkLst>
          <pc:docMk/>
          <pc:sldMk cId="2723328825" sldId="270"/>
        </pc:sldMkLst>
      </pc:sldChg>
    </pc:docChg>
  </pc:docChgLst>
  <pc:docChgLst>
    <pc:chgData name="Vladimír Cvajniga" userId="S::vladimir.cvajniga@zsmohylova.cz::77233a34-551b-4a96-af41-76f9a2e41146" providerId="AD" clId="Web-{0072EDFF-5610-4423-9A59-70D1761A9384}"/>
    <pc:docChg chg="modSld">
      <pc:chgData name="Vladimír Cvajniga" userId="S::vladimir.cvajniga@zsmohylova.cz::77233a34-551b-4a96-af41-76f9a2e41146" providerId="AD" clId="Web-{0072EDFF-5610-4423-9A59-70D1761A9384}" dt="2021-04-06T09:42:41.229" v="29" actId="20577"/>
      <pc:docMkLst>
        <pc:docMk/>
      </pc:docMkLst>
      <pc:sldChg chg="modSp">
        <pc:chgData name="Vladimír Cvajniga" userId="S::vladimir.cvajniga@zsmohylova.cz::77233a34-551b-4a96-af41-76f9a2e41146" providerId="AD" clId="Web-{0072EDFF-5610-4423-9A59-70D1761A9384}" dt="2021-04-06T09:42:41.229" v="29" actId="20577"/>
        <pc:sldMkLst>
          <pc:docMk/>
          <pc:sldMk cId="1605305698" sldId="274"/>
        </pc:sldMkLst>
        <pc:spChg chg="mod">
          <ac:chgData name="Vladimír Cvajniga" userId="S::vladimir.cvajniga@zsmohylova.cz::77233a34-551b-4a96-af41-76f9a2e41146" providerId="AD" clId="Web-{0072EDFF-5610-4423-9A59-70D1761A9384}" dt="2021-04-06T09:42:41.229" v="29" actId="20577"/>
          <ac:spMkLst>
            <pc:docMk/>
            <pc:sldMk cId="1605305698" sldId="274"/>
            <ac:spMk id="3" creationId="{1F0166B3-BF2E-4DBF-B847-D9D36D4E25A6}"/>
          </ac:spMkLst>
        </pc:spChg>
      </pc:sldChg>
    </pc:docChg>
  </pc:docChgLst>
  <pc:docChgLst>
    <pc:chgData name="Karolína Kaucká" userId="S::karolina.kaucka@zsmohylova.cz::58613d59-8774-41fd-9632-5c48da550bc1" providerId="AD" clId="Web-{323ABEFB-C500-40B4-8DCF-2B7375F08241}"/>
    <pc:docChg chg="modSld">
      <pc:chgData name="Karolína Kaucká" userId="S::karolina.kaucka@zsmohylova.cz::58613d59-8774-41fd-9632-5c48da550bc1" providerId="AD" clId="Web-{323ABEFB-C500-40B4-8DCF-2B7375F08241}" dt="2021-03-30T10:11:02.612" v="9" actId="20577"/>
      <pc:docMkLst>
        <pc:docMk/>
      </pc:docMkLst>
      <pc:sldChg chg="modSp">
        <pc:chgData name="Karolína Kaucká" userId="S::karolina.kaucka@zsmohylova.cz::58613d59-8774-41fd-9632-5c48da550bc1" providerId="AD" clId="Web-{323ABEFB-C500-40B4-8DCF-2B7375F08241}" dt="2021-03-30T10:11:02.612" v="9" actId="20577"/>
        <pc:sldMkLst>
          <pc:docMk/>
          <pc:sldMk cId="1430551932" sldId="268"/>
        </pc:sldMkLst>
        <pc:spChg chg="mod">
          <ac:chgData name="Karolína Kaucká" userId="S::karolina.kaucka@zsmohylova.cz::58613d59-8774-41fd-9632-5c48da550bc1" providerId="AD" clId="Web-{323ABEFB-C500-40B4-8DCF-2B7375F08241}" dt="2021-03-30T10:11:02.612" v="9" actId="20577"/>
          <ac:spMkLst>
            <pc:docMk/>
            <pc:sldMk cId="1430551932" sldId="268"/>
            <ac:spMk id="7" creationId="{5FD3FFCF-E773-4B4B-BF0E-ED246EEFDD96}"/>
          </ac:spMkLst>
        </pc:spChg>
      </pc:sldChg>
    </pc:docChg>
  </pc:docChgLst>
  <pc:docChgLst>
    <pc:chgData name="Ema Probstová" userId="S::ema.probstova@zsmohylova.cz::db8d90ee-5634-4783-b390-bc37b6c465b1" providerId="AD" clId="Web-{A4217FE9-6A6F-4360-AD78-6192298E287A}"/>
    <pc:docChg chg="modSld">
      <pc:chgData name="Ema Probstová" userId="S::ema.probstova@zsmohylova.cz::db8d90ee-5634-4783-b390-bc37b6c465b1" providerId="AD" clId="Web-{A4217FE9-6A6F-4360-AD78-6192298E287A}" dt="2021-04-06T09:26:31.515" v="6" actId="20577"/>
      <pc:docMkLst>
        <pc:docMk/>
      </pc:docMkLst>
      <pc:sldChg chg="modSp">
        <pc:chgData name="Ema Probstová" userId="S::ema.probstova@zsmohylova.cz::db8d90ee-5634-4783-b390-bc37b6c465b1" providerId="AD" clId="Web-{A4217FE9-6A6F-4360-AD78-6192298E287A}" dt="2021-04-06T09:26:31.515" v="6" actId="20577"/>
        <pc:sldMkLst>
          <pc:docMk/>
          <pc:sldMk cId="927470826" sldId="266"/>
        </pc:sldMkLst>
        <pc:spChg chg="mod">
          <ac:chgData name="Ema Probstová" userId="S::ema.probstova@zsmohylova.cz::db8d90ee-5634-4783-b390-bc37b6c465b1" providerId="AD" clId="Web-{A4217FE9-6A6F-4360-AD78-6192298E287A}" dt="2021-04-06T09:22:21.337" v="1" actId="20577"/>
          <ac:spMkLst>
            <pc:docMk/>
            <pc:sldMk cId="927470826" sldId="266"/>
            <ac:spMk id="2" creationId="{D1CB3501-D2CA-45DB-87C0-5CE5A0650556}"/>
          </ac:spMkLst>
        </pc:spChg>
        <pc:spChg chg="mod">
          <ac:chgData name="Ema Probstová" userId="S::ema.probstova@zsmohylova.cz::db8d90ee-5634-4783-b390-bc37b6c465b1" providerId="AD" clId="Web-{A4217FE9-6A6F-4360-AD78-6192298E287A}" dt="2021-04-06T09:26:31.515" v="6" actId="20577"/>
          <ac:spMkLst>
            <pc:docMk/>
            <pc:sldMk cId="927470826" sldId="266"/>
            <ac:spMk id="8" creationId="{8386B34F-3A0E-4D02-B5F6-EB9F5489C96F}"/>
          </ac:spMkLst>
        </pc:spChg>
      </pc:sldChg>
    </pc:docChg>
  </pc:docChgLst>
  <pc:docChgLst>
    <pc:chgData name="Denisa Biroščáková" userId="S::denisa.biroscakova@zsmohylova.cz::aff9de5b-2b6c-473f-a8f5-16c990b58397" providerId="AD" clId="Web-{2303015B-E18C-4F72-AC5D-4E1EB08F3424}"/>
    <pc:docChg chg="modSld">
      <pc:chgData name="Denisa Biroščáková" userId="S::denisa.biroscakova@zsmohylova.cz::aff9de5b-2b6c-473f-a8f5-16c990b58397" providerId="AD" clId="Web-{2303015B-E18C-4F72-AC5D-4E1EB08F3424}" dt="2021-03-31T07:43:46.677" v="107" actId="1076"/>
      <pc:docMkLst>
        <pc:docMk/>
      </pc:docMkLst>
      <pc:sldChg chg="addSp delSp modSp">
        <pc:chgData name="Denisa Biroščáková" userId="S::denisa.biroscakova@zsmohylova.cz::aff9de5b-2b6c-473f-a8f5-16c990b58397" providerId="AD" clId="Web-{2303015B-E18C-4F72-AC5D-4E1EB08F3424}" dt="2021-03-31T07:43:46.677" v="107" actId="1076"/>
        <pc:sldMkLst>
          <pc:docMk/>
          <pc:sldMk cId="1298445" sldId="261"/>
        </pc:sldMkLst>
        <pc:spChg chg="add mod">
          <ac:chgData name="Denisa Biroščáková" userId="S::denisa.biroscakova@zsmohylova.cz::aff9de5b-2b6c-473f-a8f5-16c990b58397" providerId="AD" clId="Web-{2303015B-E18C-4F72-AC5D-4E1EB08F3424}" dt="2021-03-31T07:38:03.075" v="0"/>
          <ac:spMkLst>
            <pc:docMk/>
            <pc:sldMk cId="1298445" sldId="261"/>
            <ac:spMk id="4" creationId="{8E5EC476-4EC3-4E2A-BF8F-6324E7FE98D1}"/>
          </ac:spMkLst>
        </pc:spChg>
        <pc:spChg chg="add mod">
          <ac:chgData name="Denisa Biroščáková" userId="S::denisa.biroscakova@zsmohylova.cz::aff9de5b-2b6c-473f-a8f5-16c990b58397" providerId="AD" clId="Web-{2303015B-E18C-4F72-AC5D-4E1EB08F3424}" dt="2021-03-31T07:38:23.013" v="3"/>
          <ac:spMkLst>
            <pc:docMk/>
            <pc:sldMk cId="1298445" sldId="261"/>
            <ac:spMk id="7" creationId="{FBF064D0-90B5-4ECA-98B0-6FC967E21438}"/>
          </ac:spMkLst>
        </pc:spChg>
        <pc:spChg chg="add">
          <ac:chgData name="Denisa Biroščáková" userId="S::denisa.biroscakova@zsmohylova.cz::aff9de5b-2b6c-473f-a8f5-16c990b58397" providerId="AD" clId="Web-{2303015B-E18C-4F72-AC5D-4E1EB08F3424}" dt="2021-03-31T07:39:33.233" v="10"/>
          <ac:spMkLst>
            <pc:docMk/>
            <pc:sldMk cId="1298445" sldId="261"/>
            <ac:spMk id="11" creationId="{92828E2F-C8E9-4AC4-866C-75456F074CFF}"/>
          </ac:spMkLst>
        </pc:spChg>
        <pc:spChg chg="add mod">
          <ac:chgData name="Denisa Biroščáková" userId="S::denisa.biroscakova@zsmohylova.cz::aff9de5b-2b6c-473f-a8f5-16c990b58397" providerId="AD" clId="Web-{2303015B-E18C-4F72-AC5D-4E1EB08F3424}" dt="2021-03-31T07:43:46.677" v="107" actId="1076"/>
          <ac:spMkLst>
            <pc:docMk/>
            <pc:sldMk cId="1298445" sldId="261"/>
            <ac:spMk id="12" creationId="{5AB1ACC1-71C9-4312-A395-BF06CE00E499}"/>
          </ac:spMkLst>
        </pc:spChg>
        <pc:spChg chg="add mod">
          <ac:chgData name="Denisa Biroščáková" userId="S::denisa.biroscakova@zsmohylova.cz::aff9de5b-2b6c-473f-a8f5-16c990b58397" providerId="AD" clId="Web-{2303015B-E18C-4F72-AC5D-4E1EB08F3424}" dt="2021-03-31T07:42:49.019" v="98" actId="1076"/>
          <ac:spMkLst>
            <pc:docMk/>
            <pc:sldMk cId="1298445" sldId="261"/>
            <ac:spMk id="15" creationId="{54C7F54A-E32A-45BD-BF96-FF7EEF4FC9D9}"/>
          </ac:spMkLst>
        </pc:spChg>
        <pc:picChg chg="add del">
          <ac:chgData name="Denisa Biroščáková" userId="S::denisa.biroscakova@zsmohylova.cz::aff9de5b-2b6c-473f-a8f5-16c990b58397" providerId="AD" clId="Web-{2303015B-E18C-4F72-AC5D-4E1EB08F3424}" dt="2021-03-31T07:38:11.044" v="2"/>
          <ac:picMkLst>
            <pc:docMk/>
            <pc:sldMk cId="1298445" sldId="261"/>
            <ac:picMk id="5" creationId="{7524B6F0-EB0E-43F7-AC01-B5F9DC833EF0}"/>
          </ac:picMkLst>
        </pc:picChg>
        <pc:picChg chg="del">
          <ac:chgData name="Denisa Biroščáková" userId="S::denisa.biroscakova@zsmohylova.cz::aff9de5b-2b6c-473f-a8f5-16c990b58397" providerId="AD" clId="Web-{2303015B-E18C-4F72-AC5D-4E1EB08F3424}" dt="2021-03-31T07:38:23.013" v="3"/>
          <ac:picMkLst>
            <pc:docMk/>
            <pc:sldMk cId="1298445" sldId="261"/>
            <ac:picMk id="8" creationId="{BE5CE003-5897-4E77-A000-25E68FE6E315}"/>
          </ac:picMkLst>
        </pc:picChg>
        <pc:picChg chg="del">
          <ac:chgData name="Denisa Biroščáková" userId="S::denisa.biroscakova@zsmohylova.cz::aff9de5b-2b6c-473f-a8f5-16c990b58397" providerId="AD" clId="Web-{2303015B-E18C-4F72-AC5D-4E1EB08F3424}" dt="2021-03-31T07:38:03.075" v="0"/>
          <ac:picMkLst>
            <pc:docMk/>
            <pc:sldMk cId="1298445" sldId="261"/>
            <ac:picMk id="10" creationId="{E383793C-4438-4F57-8000-261C5A0A95FA}"/>
          </ac:picMkLst>
        </pc:picChg>
        <pc:picChg chg="add mod">
          <ac:chgData name="Denisa Biroščáková" userId="S::denisa.biroscakova@zsmohylova.cz::aff9de5b-2b6c-473f-a8f5-16c990b58397" providerId="AD" clId="Web-{2303015B-E18C-4F72-AC5D-4E1EB08F3424}" dt="2021-03-31T07:38:30.888" v="5" actId="1076"/>
          <ac:picMkLst>
            <pc:docMk/>
            <pc:sldMk cId="1298445" sldId="261"/>
            <ac:picMk id="13" creationId="{670C9558-C22B-4BA6-A717-62084BD85256}"/>
          </ac:picMkLst>
        </pc:picChg>
        <pc:picChg chg="add mod">
          <ac:chgData name="Denisa Biroščáková" userId="S::denisa.biroscakova@zsmohylova.cz::aff9de5b-2b6c-473f-a8f5-16c990b58397" providerId="AD" clId="Web-{2303015B-E18C-4F72-AC5D-4E1EB08F3424}" dt="2021-03-31T07:38:39.779" v="7" actId="1076"/>
          <ac:picMkLst>
            <pc:docMk/>
            <pc:sldMk cId="1298445" sldId="261"/>
            <ac:picMk id="14" creationId="{670C9558-C22B-4BA6-A717-62084BD85256}"/>
          </ac:picMkLst>
        </pc:picChg>
        <pc:picChg chg="mod">
          <ac:chgData name="Denisa Biroščáková" userId="S::denisa.biroscakova@zsmohylova.cz::aff9de5b-2b6c-473f-a8f5-16c990b58397" providerId="AD" clId="Web-{2303015B-E18C-4F72-AC5D-4E1EB08F3424}" dt="2021-03-31T07:43:10.504" v="102" actId="1076"/>
          <ac:picMkLst>
            <pc:docMk/>
            <pc:sldMk cId="1298445" sldId="261"/>
            <ac:picMk id="33" creationId="{C0CAFC34-CAB2-4ED4-B835-DA82CF78504D}"/>
          </ac:picMkLst>
        </pc:picChg>
      </pc:sldChg>
    </pc:docChg>
  </pc:docChgLst>
  <pc:docChgLst>
    <pc:chgData name="Dominik Dynda" userId="S::dominik.dynda@zsmohylova.cz::5b0b72a8-3569-4a8b-bbea-95ae3c864e64" providerId="AD" clId="Web-{FE5BAF1B-ADAA-4C4F-8D44-C3B5A1DFAB9B}"/>
    <pc:docChg chg="modSld">
      <pc:chgData name="Dominik Dynda" userId="S::dominik.dynda@zsmohylova.cz::5b0b72a8-3569-4a8b-bbea-95ae3c864e64" providerId="AD" clId="Web-{FE5BAF1B-ADAA-4C4F-8D44-C3B5A1DFAB9B}" dt="2021-03-30T09:04:18.322" v="0" actId="1076"/>
      <pc:docMkLst>
        <pc:docMk/>
      </pc:docMkLst>
      <pc:sldChg chg="modSp">
        <pc:chgData name="Dominik Dynda" userId="S::dominik.dynda@zsmohylova.cz::5b0b72a8-3569-4a8b-bbea-95ae3c864e64" providerId="AD" clId="Web-{FE5BAF1B-ADAA-4C4F-8D44-C3B5A1DFAB9B}" dt="2021-03-30T09:04:18.322" v="0" actId="1076"/>
        <pc:sldMkLst>
          <pc:docMk/>
          <pc:sldMk cId="1736268979" sldId="264"/>
        </pc:sldMkLst>
        <pc:picChg chg="mod">
          <ac:chgData name="Dominik Dynda" userId="S::dominik.dynda@zsmohylova.cz::5b0b72a8-3569-4a8b-bbea-95ae3c864e64" providerId="AD" clId="Web-{FE5BAF1B-ADAA-4C4F-8D44-C3B5A1DFAB9B}" dt="2021-03-30T09:04:18.322" v="0" actId="1076"/>
          <ac:picMkLst>
            <pc:docMk/>
            <pc:sldMk cId="1736268979" sldId="264"/>
            <ac:picMk id="8" creationId="{635B1B0F-E0EC-48B3-AF56-93D65C1BA9C2}"/>
          </ac:picMkLst>
        </pc:picChg>
      </pc:sldChg>
    </pc:docChg>
  </pc:docChgLst>
  <pc:docChgLst>
    <pc:chgData name="Ema Probstová" userId="S::ema.probstova@zsmohylova.cz::db8d90ee-5634-4783-b390-bc37b6c465b1" providerId="AD" clId="Web-{9F69BD05-C6F9-48F2-9179-468ED9BE710C}"/>
    <pc:docChg chg="modSld">
      <pc:chgData name="Ema Probstová" userId="S::ema.probstova@zsmohylova.cz::db8d90ee-5634-4783-b390-bc37b6c465b1" providerId="AD" clId="Web-{9F69BD05-C6F9-48F2-9179-468ED9BE710C}" dt="2021-03-31T07:49:43.859" v="26" actId="14100"/>
      <pc:docMkLst>
        <pc:docMk/>
      </pc:docMkLst>
      <pc:sldChg chg="modSp">
        <pc:chgData name="Ema Probstová" userId="S::ema.probstova@zsmohylova.cz::db8d90ee-5634-4783-b390-bc37b6c465b1" providerId="AD" clId="Web-{9F69BD05-C6F9-48F2-9179-468ED9BE710C}" dt="2021-03-31T07:49:43.859" v="26" actId="14100"/>
        <pc:sldMkLst>
          <pc:docMk/>
          <pc:sldMk cId="927470826" sldId="266"/>
        </pc:sldMkLst>
        <pc:spChg chg="mod">
          <ac:chgData name="Ema Probstová" userId="S::ema.probstova@zsmohylova.cz::db8d90ee-5634-4783-b390-bc37b6c465b1" providerId="AD" clId="Web-{9F69BD05-C6F9-48F2-9179-468ED9BE710C}" dt="2021-03-31T07:49:11.873" v="21" actId="14100"/>
          <ac:spMkLst>
            <pc:docMk/>
            <pc:sldMk cId="927470826" sldId="266"/>
            <ac:spMk id="2" creationId="{D1CB3501-D2CA-45DB-87C0-5CE5A0650556}"/>
          </ac:spMkLst>
        </pc:spChg>
        <pc:spChg chg="mod">
          <ac:chgData name="Ema Probstová" userId="S::ema.probstova@zsmohylova.cz::db8d90ee-5634-4783-b390-bc37b6c465b1" providerId="AD" clId="Web-{9F69BD05-C6F9-48F2-9179-468ED9BE710C}" dt="2021-03-31T07:38:41.840" v="1" actId="20577"/>
          <ac:spMkLst>
            <pc:docMk/>
            <pc:sldMk cId="927470826" sldId="266"/>
            <ac:spMk id="3" creationId="{E96CCAD3-7A0F-4B12-9130-3B36AA47979E}"/>
          </ac:spMkLst>
        </pc:spChg>
        <pc:spChg chg="mod">
          <ac:chgData name="Ema Probstová" userId="S::ema.probstova@zsmohylova.cz::db8d90ee-5634-4783-b390-bc37b6c465b1" providerId="AD" clId="Web-{9F69BD05-C6F9-48F2-9179-468ED9BE710C}" dt="2021-03-31T07:48:20.044" v="17" actId="14100"/>
          <ac:spMkLst>
            <pc:docMk/>
            <pc:sldMk cId="927470826" sldId="266"/>
            <ac:spMk id="8" creationId="{8386B34F-3A0E-4D02-B5F6-EB9F5489C96F}"/>
          </ac:spMkLst>
        </pc:spChg>
        <pc:picChg chg="mod">
          <ac:chgData name="Ema Probstová" userId="S::ema.probstova@zsmohylova.cz::db8d90ee-5634-4783-b390-bc37b6c465b1" providerId="AD" clId="Web-{9F69BD05-C6F9-48F2-9179-468ED9BE710C}" dt="2021-03-31T07:49:43.859" v="26" actId="14100"/>
          <ac:picMkLst>
            <pc:docMk/>
            <pc:sldMk cId="927470826" sldId="266"/>
            <ac:picMk id="5" creationId="{1944CBF6-A6C6-4EAB-9CA6-7DA607FECFCB}"/>
          </ac:picMkLst>
        </pc:picChg>
      </pc:sldChg>
    </pc:docChg>
  </pc:docChgLst>
  <pc:docChgLst>
    <pc:chgData name="Terezie Fabiánová" userId="S::terezie.fabianova@zsmohylova.cz::f03cb993-21b3-447e-a9ec-fa5a7af93e0f" providerId="AD" clId="Web-{178D869D-BE83-40B9-99F0-D32CE02BBF5A}"/>
    <pc:docChg chg="modSld">
      <pc:chgData name="Terezie Fabiánová" userId="S::terezie.fabianova@zsmohylova.cz::f03cb993-21b3-447e-a9ec-fa5a7af93e0f" providerId="AD" clId="Web-{178D869D-BE83-40B9-99F0-D32CE02BBF5A}" dt="2021-03-31T08:25:44.327" v="45" actId="14100"/>
      <pc:docMkLst>
        <pc:docMk/>
      </pc:docMkLst>
      <pc:sldChg chg="addSp delSp modSp mod setBg setClrOvrMap">
        <pc:chgData name="Terezie Fabiánová" userId="S::terezie.fabianova@zsmohylova.cz::f03cb993-21b3-447e-a9ec-fa5a7af93e0f" providerId="AD" clId="Web-{178D869D-BE83-40B9-99F0-D32CE02BBF5A}" dt="2021-03-31T08:25:44.327" v="45" actId="14100"/>
        <pc:sldMkLst>
          <pc:docMk/>
          <pc:sldMk cId="927470826" sldId="266"/>
        </pc:sldMkLst>
        <pc:spChg chg="mod">
          <ac:chgData name="Terezie Fabiánová" userId="S::terezie.fabianova@zsmohylova.cz::f03cb993-21b3-447e-a9ec-fa5a7af93e0f" providerId="AD" clId="Web-{178D869D-BE83-40B9-99F0-D32CE02BBF5A}" dt="2021-03-31T08:25:30.061" v="42"/>
          <ac:spMkLst>
            <pc:docMk/>
            <pc:sldMk cId="927470826" sldId="266"/>
            <ac:spMk id="2" creationId="{D1CB3501-D2CA-45DB-87C0-5CE5A0650556}"/>
          </ac:spMkLst>
        </pc:spChg>
        <pc:spChg chg="mod ord">
          <ac:chgData name="Terezie Fabiánová" userId="S::terezie.fabianova@zsmohylova.cz::f03cb993-21b3-447e-a9ec-fa5a7af93e0f" providerId="AD" clId="Web-{178D869D-BE83-40B9-99F0-D32CE02BBF5A}" dt="2021-03-31T08:25:30.061" v="42"/>
          <ac:spMkLst>
            <pc:docMk/>
            <pc:sldMk cId="927470826" sldId="266"/>
            <ac:spMk id="8" creationId="{8386B34F-3A0E-4D02-B5F6-EB9F5489C96F}"/>
          </ac:spMkLst>
        </pc:spChg>
        <pc:spChg chg="add">
          <ac:chgData name="Terezie Fabiánová" userId="S::terezie.fabianova@zsmohylova.cz::f03cb993-21b3-447e-a9ec-fa5a7af93e0f" providerId="AD" clId="Web-{178D869D-BE83-40B9-99F0-D32CE02BBF5A}" dt="2021-03-31T08:25:30.061" v="42"/>
          <ac:spMkLst>
            <pc:docMk/>
            <pc:sldMk cId="927470826" sldId="266"/>
            <ac:spMk id="13" creationId="{8ABFE404-8D65-4573-A3EF-6DF477936BA3}"/>
          </ac:spMkLst>
        </pc:spChg>
        <pc:picChg chg="add del mod">
          <ac:chgData name="Terezie Fabiánová" userId="S::terezie.fabianova@zsmohylova.cz::f03cb993-21b3-447e-a9ec-fa5a7af93e0f" providerId="AD" clId="Web-{178D869D-BE83-40B9-99F0-D32CE02BBF5A}" dt="2021-03-31T08:14:07.642" v="14"/>
          <ac:picMkLst>
            <pc:docMk/>
            <pc:sldMk cId="927470826" sldId="266"/>
            <ac:picMk id="3" creationId="{C8D69C41-50A6-4A49-932F-D28548AE3E04}"/>
          </ac:picMkLst>
        </pc:picChg>
        <pc:picChg chg="add mod">
          <ac:chgData name="Terezie Fabiánová" userId="S::terezie.fabianova@zsmohylova.cz::f03cb993-21b3-447e-a9ec-fa5a7af93e0f" providerId="AD" clId="Web-{178D869D-BE83-40B9-99F0-D32CE02BBF5A}" dt="2021-03-31T08:25:44.327" v="45" actId="14100"/>
          <ac:picMkLst>
            <pc:docMk/>
            <pc:sldMk cId="927470826" sldId="266"/>
            <ac:picMk id="4" creationId="{0C7C82D3-C582-47DE-8530-C6AF550A4681}"/>
          </ac:picMkLst>
        </pc:picChg>
        <pc:picChg chg="mod">
          <ac:chgData name="Terezie Fabiánová" userId="S::terezie.fabianova@zsmohylova.cz::f03cb993-21b3-447e-a9ec-fa5a7af93e0f" providerId="AD" clId="Web-{178D869D-BE83-40B9-99F0-D32CE02BBF5A}" dt="2021-03-31T08:25:40.655" v="43" actId="14100"/>
          <ac:picMkLst>
            <pc:docMk/>
            <pc:sldMk cId="927470826" sldId="266"/>
            <ac:picMk id="5" creationId="{1944CBF6-A6C6-4EAB-9CA6-7DA607FECFCB}"/>
          </ac:picMkLst>
        </pc:picChg>
        <pc:cxnChg chg="add">
          <ac:chgData name="Terezie Fabiánová" userId="S::terezie.fabianova@zsmohylova.cz::f03cb993-21b3-447e-a9ec-fa5a7af93e0f" providerId="AD" clId="Web-{178D869D-BE83-40B9-99F0-D32CE02BBF5A}" dt="2021-03-31T08:25:30.061" v="42"/>
          <ac:cxnSpMkLst>
            <pc:docMk/>
            <pc:sldMk cId="927470826" sldId="266"/>
            <ac:cxnSpMk id="15" creationId="{AF5191F1-A1C8-4AEE-8007-DF304E42B15E}"/>
          </ac:cxnSpMkLst>
        </pc:cxnChg>
      </pc:sldChg>
    </pc:docChg>
  </pc:docChgLst>
  <pc:docChgLst>
    <pc:chgData name="Václav Martínek" userId="S::vaclav.martinek@zsmohylova.cz::2e42e8b1-0255-4866-9463-4170aa16d531" providerId="AD" clId="Web-{83BDB41F-F10F-4D8A-B33E-00330FD9EE1B}"/>
    <pc:docChg chg="modSld">
      <pc:chgData name="Václav Martínek" userId="S::vaclav.martinek@zsmohylova.cz::2e42e8b1-0255-4866-9463-4170aa16d531" providerId="AD" clId="Web-{83BDB41F-F10F-4D8A-B33E-00330FD9EE1B}" dt="2021-03-30T09:05:12.576" v="79" actId="20577"/>
      <pc:docMkLst>
        <pc:docMk/>
      </pc:docMkLst>
      <pc:sldChg chg="addSp modSp">
        <pc:chgData name="Václav Martínek" userId="S::vaclav.martinek@zsmohylova.cz::2e42e8b1-0255-4866-9463-4170aa16d531" providerId="AD" clId="Web-{83BDB41F-F10F-4D8A-B33E-00330FD9EE1B}" dt="2021-03-30T09:05:12.576" v="79" actId="20577"/>
        <pc:sldMkLst>
          <pc:docMk/>
          <pc:sldMk cId="2091250990" sldId="260"/>
        </pc:sldMkLst>
        <pc:spChg chg="mod">
          <ac:chgData name="Václav Martínek" userId="S::vaclav.martinek@zsmohylova.cz::2e42e8b1-0255-4866-9463-4170aa16d531" providerId="AD" clId="Web-{83BDB41F-F10F-4D8A-B33E-00330FD9EE1B}" dt="2021-03-30T09:05:12.576" v="79" actId="20577"/>
          <ac:spMkLst>
            <pc:docMk/>
            <pc:sldMk cId="2091250990" sldId="260"/>
            <ac:spMk id="3" creationId="{F2C4252E-57C5-41F6-B4EF-0957CA4C7D1F}"/>
          </ac:spMkLst>
        </pc:spChg>
        <pc:picChg chg="add mod">
          <ac:chgData name="Václav Martínek" userId="S::vaclav.martinek@zsmohylova.cz::2e42e8b1-0255-4866-9463-4170aa16d531" providerId="AD" clId="Web-{83BDB41F-F10F-4D8A-B33E-00330FD9EE1B}" dt="2021-03-30T09:05:09.764" v="78" actId="14100"/>
          <ac:picMkLst>
            <pc:docMk/>
            <pc:sldMk cId="2091250990" sldId="260"/>
            <ac:picMk id="4" creationId="{1DAF051E-2308-406D-A28E-913BCBD165ED}"/>
          </ac:picMkLst>
        </pc:picChg>
      </pc:sldChg>
    </pc:docChg>
  </pc:docChgLst>
  <pc:docChgLst>
    <pc:chgData name="Natálie Žižková" userId="S::natalie.zizkova@zsmohylova.cz::856cc4b5-131a-4bbf-baa4-ccefa0b6382f" providerId="AD" clId="Web-{1A57C982-9541-4DC1-8F70-45BCC03037C2}"/>
    <pc:docChg chg="modSld">
      <pc:chgData name="Natálie Žižková" userId="S::natalie.zizkova@zsmohylova.cz::856cc4b5-131a-4bbf-baa4-ccefa0b6382f" providerId="AD" clId="Web-{1A57C982-9541-4DC1-8F70-45BCC03037C2}" dt="2021-04-07T07:18:51.812" v="156" actId="1076"/>
      <pc:docMkLst>
        <pc:docMk/>
      </pc:docMkLst>
      <pc:sldChg chg="modSp">
        <pc:chgData name="Natálie Žižková" userId="S::natalie.zizkova@zsmohylova.cz::856cc4b5-131a-4bbf-baa4-ccefa0b6382f" providerId="AD" clId="Web-{1A57C982-9541-4DC1-8F70-45BCC03037C2}" dt="2021-04-07T07:18:51.812" v="156" actId="1076"/>
        <pc:sldMkLst>
          <pc:docMk/>
          <pc:sldMk cId="84883201" sldId="262"/>
        </pc:sldMkLst>
        <pc:spChg chg="mod">
          <ac:chgData name="Natálie Žižková" userId="S::natalie.zizkova@zsmohylova.cz::856cc4b5-131a-4bbf-baa4-ccefa0b6382f" providerId="AD" clId="Web-{1A57C982-9541-4DC1-8F70-45BCC03037C2}" dt="2021-04-07T07:18:51.812" v="156" actId="1076"/>
          <ac:spMkLst>
            <pc:docMk/>
            <pc:sldMk cId="84883201" sldId="262"/>
            <ac:spMk id="2" creationId="{0E62D709-2F71-4045-A991-1F2DD5262CAC}"/>
          </ac:spMkLst>
        </pc:spChg>
      </pc:sldChg>
    </pc:docChg>
  </pc:docChgLst>
  <pc:docChgLst>
    <pc:chgData name="Denisa Biroščáková" userId="S::denisa.biroscakova@zsmohylova.cz::aff9de5b-2b6c-473f-a8f5-16c990b58397" providerId="AD" clId="Web-{F713D206-A385-4043-9E7F-28F5DA5E066C}"/>
    <pc:docChg chg="modSld">
      <pc:chgData name="Denisa Biroščáková" userId="S::denisa.biroscakova@zsmohylova.cz::aff9de5b-2b6c-473f-a8f5-16c990b58397" providerId="AD" clId="Web-{F713D206-A385-4043-9E7F-28F5DA5E066C}" dt="2021-03-31T09:02:37" v="32"/>
      <pc:docMkLst>
        <pc:docMk/>
      </pc:docMkLst>
      <pc:sldChg chg="addSp delSp modSp">
        <pc:chgData name="Denisa Biroščáková" userId="S::denisa.biroscakova@zsmohylova.cz::aff9de5b-2b6c-473f-a8f5-16c990b58397" providerId="AD" clId="Web-{F713D206-A385-4043-9E7F-28F5DA5E066C}" dt="2021-03-31T09:02:37" v="32"/>
        <pc:sldMkLst>
          <pc:docMk/>
          <pc:sldMk cId="1298445" sldId="261"/>
        </pc:sldMkLst>
        <pc:spChg chg="mod">
          <ac:chgData name="Denisa Biroščáková" userId="S::denisa.biroscakova@zsmohylova.cz::aff9de5b-2b6c-473f-a8f5-16c990b58397" providerId="AD" clId="Web-{F713D206-A385-4043-9E7F-28F5DA5E066C}" dt="2021-03-31T09:02:05.124" v="2" actId="20577"/>
          <ac:spMkLst>
            <pc:docMk/>
            <pc:sldMk cId="1298445" sldId="261"/>
            <ac:spMk id="10" creationId="{8524E07B-0AE8-4A78-9848-18C8DB10FE26}"/>
          </ac:spMkLst>
        </pc:spChg>
        <pc:inkChg chg="del">
          <ac:chgData name="Denisa Biroščáková" userId="S::denisa.biroscakova@zsmohylova.cz::aff9de5b-2b6c-473f-a8f5-16c990b58397" providerId="AD" clId="Web-{F713D206-A385-4043-9E7F-28F5DA5E066C}" dt="2021-03-31T09:02:14.749" v="22"/>
          <ac:inkMkLst>
            <pc:docMk/>
            <pc:sldMk cId="1298445" sldId="261"/>
            <ac:inkMk id="11" creationId="{0853B037-ED31-453E-B358-F306957B6A91}"/>
          </ac:inkMkLst>
        </pc:inkChg>
        <pc:inkChg chg="del">
          <ac:chgData name="Denisa Biroščáková" userId="S::denisa.biroscakova@zsmohylova.cz::aff9de5b-2b6c-473f-a8f5-16c990b58397" providerId="AD" clId="Web-{F713D206-A385-4043-9E7F-28F5DA5E066C}" dt="2021-03-31T09:02:14.749" v="25"/>
          <ac:inkMkLst>
            <pc:docMk/>
            <pc:sldMk cId="1298445" sldId="261"/>
            <ac:inkMk id="13" creationId="{AB6C044E-6699-41B9-A25A-47AC83022750}"/>
          </ac:inkMkLst>
        </pc:inkChg>
        <pc:inkChg chg="del">
          <ac:chgData name="Denisa Biroščáková" userId="S::denisa.biroscakova@zsmohylova.cz::aff9de5b-2b6c-473f-a8f5-16c990b58397" providerId="AD" clId="Web-{F713D206-A385-4043-9E7F-28F5DA5E066C}" dt="2021-03-31T09:02:14.749" v="24"/>
          <ac:inkMkLst>
            <pc:docMk/>
            <pc:sldMk cId="1298445" sldId="261"/>
            <ac:inkMk id="14" creationId="{CC4FDDF9-EC08-48A2-B8FE-D0D0E34A3A03}"/>
          </ac:inkMkLst>
        </pc:inkChg>
        <pc:inkChg chg="del">
          <ac:chgData name="Denisa Biroščáková" userId="S::denisa.biroscakova@zsmohylova.cz::aff9de5b-2b6c-473f-a8f5-16c990b58397" providerId="AD" clId="Web-{F713D206-A385-4043-9E7F-28F5DA5E066C}" dt="2021-03-31T09:02:14.749" v="23"/>
          <ac:inkMkLst>
            <pc:docMk/>
            <pc:sldMk cId="1298445" sldId="261"/>
            <ac:inkMk id="16" creationId="{D24DFA6D-B4A0-47F1-9824-B00C69705F11}"/>
          </ac:inkMkLst>
        </pc:inkChg>
        <pc:inkChg chg="del">
          <ac:chgData name="Denisa Biroščáková" userId="S::denisa.biroscakova@zsmohylova.cz::aff9de5b-2b6c-473f-a8f5-16c990b58397" providerId="AD" clId="Web-{F713D206-A385-4043-9E7F-28F5DA5E066C}" dt="2021-03-31T09:02:14.749" v="21"/>
          <ac:inkMkLst>
            <pc:docMk/>
            <pc:sldMk cId="1298445" sldId="261"/>
            <ac:inkMk id="17" creationId="{BE042159-5CDA-4DF8-A47D-7EB2219691C8}"/>
          </ac:inkMkLst>
        </pc:inkChg>
        <pc:inkChg chg="del">
          <ac:chgData name="Denisa Biroščáková" userId="S::denisa.biroscakova@zsmohylova.cz::aff9de5b-2b6c-473f-a8f5-16c990b58397" providerId="AD" clId="Web-{F713D206-A385-4043-9E7F-28F5DA5E066C}" dt="2021-03-31T09:02:14.749" v="20"/>
          <ac:inkMkLst>
            <pc:docMk/>
            <pc:sldMk cId="1298445" sldId="261"/>
            <ac:inkMk id="20" creationId="{D5CA39F4-6DFF-4471-A238-A32035D66908}"/>
          </ac:inkMkLst>
        </pc:inkChg>
        <pc:inkChg chg="del">
          <ac:chgData name="Denisa Biroščáková" userId="S::denisa.biroscakova@zsmohylova.cz::aff9de5b-2b6c-473f-a8f5-16c990b58397" providerId="AD" clId="Web-{F713D206-A385-4043-9E7F-28F5DA5E066C}" dt="2021-03-31T09:02:14.749" v="19"/>
          <ac:inkMkLst>
            <pc:docMk/>
            <pc:sldMk cId="1298445" sldId="261"/>
            <ac:inkMk id="21" creationId="{0BA6198E-88CB-49AE-A7E5-6AAE08E3C125}"/>
          </ac:inkMkLst>
        </pc:inkChg>
        <pc:inkChg chg="del">
          <ac:chgData name="Denisa Biroščáková" userId="S::denisa.biroscakova@zsmohylova.cz::aff9de5b-2b6c-473f-a8f5-16c990b58397" providerId="AD" clId="Web-{F713D206-A385-4043-9E7F-28F5DA5E066C}" dt="2021-03-31T09:02:14.749" v="18"/>
          <ac:inkMkLst>
            <pc:docMk/>
            <pc:sldMk cId="1298445" sldId="261"/>
            <ac:inkMk id="22" creationId="{953A4889-DF24-4A6B-AA67-FC50EDFD1690}"/>
          </ac:inkMkLst>
        </pc:inkChg>
        <pc:inkChg chg="del">
          <ac:chgData name="Denisa Biroščáková" userId="S::denisa.biroscakova@zsmohylova.cz::aff9de5b-2b6c-473f-a8f5-16c990b58397" providerId="AD" clId="Web-{F713D206-A385-4043-9E7F-28F5DA5E066C}" dt="2021-03-31T09:02:14.749" v="17"/>
          <ac:inkMkLst>
            <pc:docMk/>
            <pc:sldMk cId="1298445" sldId="261"/>
            <ac:inkMk id="23" creationId="{9401AF5D-DEBC-4E03-BF4D-B35AE3D1CF4E}"/>
          </ac:inkMkLst>
        </pc:inkChg>
        <pc:inkChg chg="del">
          <ac:chgData name="Denisa Biroščáková" userId="S::denisa.biroscakova@zsmohylova.cz::aff9de5b-2b6c-473f-a8f5-16c990b58397" providerId="AD" clId="Web-{F713D206-A385-4043-9E7F-28F5DA5E066C}" dt="2021-03-31T09:02:14.749" v="16"/>
          <ac:inkMkLst>
            <pc:docMk/>
            <pc:sldMk cId="1298445" sldId="261"/>
            <ac:inkMk id="24" creationId="{59468E77-2397-413D-94AB-A86A48358250}"/>
          </ac:inkMkLst>
        </pc:inkChg>
        <pc:inkChg chg="del">
          <ac:chgData name="Denisa Biroščáková" userId="S::denisa.biroscakova@zsmohylova.cz::aff9de5b-2b6c-473f-a8f5-16c990b58397" providerId="AD" clId="Web-{F713D206-A385-4043-9E7F-28F5DA5E066C}" dt="2021-03-31T09:02:14.749" v="15"/>
          <ac:inkMkLst>
            <pc:docMk/>
            <pc:sldMk cId="1298445" sldId="261"/>
            <ac:inkMk id="25" creationId="{7E91BEE0-D19D-4470-9ED3-0B85BFC47FA4}"/>
          </ac:inkMkLst>
        </pc:inkChg>
        <pc:inkChg chg="del">
          <ac:chgData name="Denisa Biroščáková" userId="S::denisa.biroscakova@zsmohylova.cz::aff9de5b-2b6c-473f-a8f5-16c990b58397" providerId="AD" clId="Web-{F713D206-A385-4043-9E7F-28F5DA5E066C}" dt="2021-03-31T09:02:14.749" v="14"/>
          <ac:inkMkLst>
            <pc:docMk/>
            <pc:sldMk cId="1298445" sldId="261"/>
            <ac:inkMk id="26" creationId="{BD4330B4-7015-4D3E-9628-3F709ACE69CB}"/>
          </ac:inkMkLst>
        </pc:inkChg>
        <pc:inkChg chg="del">
          <ac:chgData name="Denisa Biroščáková" userId="S::denisa.biroscakova@zsmohylova.cz::aff9de5b-2b6c-473f-a8f5-16c990b58397" providerId="AD" clId="Web-{F713D206-A385-4043-9E7F-28F5DA5E066C}" dt="2021-03-31T09:02:14.749" v="13"/>
          <ac:inkMkLst>
            <pc:docMk/>
            <pc:sldMk cId="1298445" sldId="261"/>
            <ac:inkMk id="27" creationId="{130A42F0-7235-412A-9DAA-37A4C931D186}"/>
          </ac:inkMkLst>
        </pc:inkChg>
        <pc:inkChg chg="del">
          <ac:chgData name="Denisa Biroščáková" userId="S::denisa.biroscakova@zsmohylova.cz::aff9de5b-2b6c-473f-a8f5-16c990b58397" providerId="AD" clId="Web-{F713D206-A385-4043-9E7F-28F5DA5E066C}" dt="2021-03-31T09:02:14.749" v="12"/>
          <ac:inkMkLst>
            <pc:docMk/>
            <pc:sldMk cId="1298445" sldId="261"/>
            <ac:inkMk id="28" creationId="{ADC85E0D-FDAA-48B6-828B-00FB88DD14CD}"/>
          </ac:inkMkLst>
        </pc:inkChg>
        <pc:inkChg chg="del">
          <ac:chgData name="Denisa Biroščáková" userId="S::denisa.biroscakova@zsmohylova.cz::aff9de5b-2b6c-473f-a8f5-16c990b58397" providerId="AD" clId="Web-{F713D206-A385-4043-9E7F-28F5DA5E066C}" dt="2021-03-31T09:02:14.749" v="11"/>
          <ac:inkMkLst>
            <pc:docMk/>
            <pc:sldMk cId="1298445" sldId="261"/>
            <ac:inkMk id="29" creationId="{4357CCD4-E94A-4AD3-BED1-0092E583C2D0}"/>
          </ac:inkMkLst>
        </pc:inkChg>
        <pc:inkChg chg="del">
          <ac:chgData name="Denisa Biroščáková" userId="S::denisa.biroscakova@zsmohylova.cz::aff9de5b-2b6c-473f-a8f5-16c990b58397" providerId="AD" clId="Web-{F713D206-A385-4043-9E7F-28F5DA5E066C}" dt="2021-03-31T09:02:14.749" v="10"/>
          <ac:inkMkLst>
            <pc:docMk/>
            <pc:sldMk cId="1298445" sldId="261"/>
            <ac:inkMk id="30" creationId="{882447FA-66CE-48C5-A60F-9198ADA858AF}"/>
          </ac:inkMkLst>
        </pc:inkChg>
        <pc:inkChg chg="del">
          <ac:chgData name="Denisa Biroščáková" userId="S::denisa.biroscakova@zsmohylova.cz::aff9de5b-2b6c-473f-a8f5-16c990b58397" providerId="AD" clId="Web-{F713D206-A385-4043-9E7F-28F5DA5E066C}" dt="2021-03-31T09:02:14.733" v="9"/>
          <ac:inkMkLst>
            <pc:docMk/>
            <pc:sldMk cId="1298445" sldId="261"/>
            <ac:inkMk id="32" creationId="{902A5D83-6A34-4523-AE7A-17797E76FAF0}"/>
          </ac:inkMkLst>
        </pc:inkChg>
        <pc:inkChg chg="del">
          <ac:chgData name="Denisa Biroščáková" userId="S::denisa.biroscakova@zsmohylova.cz::aff9de5b-2b6c-473f-a8f5-16c990b58397" providerId="AD" clId="Web-{F713D206-A385-4043-9E7F-28F5DA5E066C}" dt="2021-03-31T09:02:14.733" v="8"/>
          <ac:inkMkLst>
            <pc:docMk/>
            <pc:sldMk cId="1298445" sldId="261"/>
            <ac:inkMk id="34" creationId="{A4A7E1A8-1784-49CB-A7BA-9C94893F9C07}"/>
          </ac:inkMkLst>
        </pc:inkChg>
        <pc:inkChg chg="del">
          <ac:chgData name="Denisa Biroščáková" userId="S::denisa.biroscakova@zsmohylova.cz::aff9de5b-2b6c-473f-a8f5-16c990b58397" providerId="AD" clId="Web-{F713D206-A385-4043-9E7F-28F5DA5E066C}" dt="2021-03-31T09:02:14.733" v="7"/>
          <ac:inkMkLst>
            <pc:docMk/>
            <pc:sldMk cId="1298445" sldId="261"/>
            <ac:inkMk id="35" creationId="{1C679D74-4747-4442-A1AC-F1153ABD3A87}"/>
          </ac:inkMkLst>
        </pc:inkChg>
        <pc:inkChg chg="del">
          <ac:chgData name="Denisa Biroščáková" userId="S::denisa.biroscakova@zsmohylova.cz::aff9de5b-2b6c-473f-a8f5-16c990b58397" providerId="AD" clId="Web-{F713D206-A385-4043-9E7F-28F5DA5E066C}" dt="2021-03-31T09:02:14.733" v="6"/>
          <ac:inkMkLst>
            <pc:docMk/>
            <pc:sldMk cId="1298445" sldId="261"/>
            <ac:inkMk id="36" creationId="{9755E24C-0C91-430A-A17E-1B6B54B46164}"/>
          </ac:inkMkLst>
        </pc:inkChg>
        <pc:inkChg chg="del">
          <ac:chgData name="Denisa Biroščáková" userId="S::denisa.biroscakova@zsmohylova.cz::aff9de5b-2b6c-473f-a8f5-16c990b58397" providerId="AD" clId="Web-{F713D206-A385-4043-9E7F-28F5DA5E066C}" dt="2021-03-31T09:02:14.733" v="5"/>
          <ac:inkMkLst>
            <pc:docMk/>
            <pc:sldMk cId="1298445" sldId="261"/>
            <ac:inkMk id="37" creationId="{E47F36DD-B90F-4945-BB82-B7691D674002}"/>
          </ac:inkMkLst>
        </pc:inkChg>
        <pc:inkChg chg="del">
          <ac:chgData name="Denisa Biroščáková" userId="S::denisa.biroscakova@zsmohylova.cz::aff9de5b-2b6c-473f-a8f5-16c990b58397" providerId="AD" clId="Web-{F713D206-A385-4043-9E7F-28F5DA5E066C}" dt="2021-03-31T09:02:14.733" v="4"/>
          <ac:inkMkLst>
            <pc:docMk/>
            <pc:sldMk cId="1298445" sldId="261"/>
            <ac:inkMk id="38" creationId="{E5E679EE-4763-434B-B62B-9870CDCFF2C0}"/>
          </ac:inkMkLst>
        </pc:inkChg>
        <pc:inkChg chg="del">
          <ac:chgData name="Denisa Biroščáková" userId="S::denisa.biroscakova@zsmohylova.cz::aff9de5b-2b6c-473f-a8f5-16c990b58397" providerId="AD" clId="Web-{F713D206-A385-4043-9E7F-28F5DA5E066C}" dt="2021-03-31T09:02:14.733" v="3"/>
          <ac:inkMkLst>
            <pc:docMk/>
            <pc:sldMk cId="1298445" sldId="261"/>
            <ac:inkMk id="39" creationId="{476B9AEC-C441-42B6-B13C-848E013FADE3}"/>
          </ac:inkMkLst>
        </pc:inkChg>
        <pc:inkChg chg="add">
          <ac:chgData name="Denisa Biroščáková" userId="S::denisa.biroscakova@zsmohylova.cz::aff9de5b-2b6c-473f-a8f5-16c990b58397" providerId="AD" clId="Web-{F713D206-A385-4043-9E7F-28F5DA5E066C}" dt="2021-03-31T09:02:20.562" v="26"/>
          <ac:inkMkLst>
            <pc:docMk/>
            <pc:sldMk cId="1298445" sldId="261"/>
            <ac:inkMk id="40" creationId="{850F3629-0D02-4155-B466-428E97A82EF3}"/>
          </ac:inkMkLst>
        </pc:inkChg>
        <pc:inkChg chg="add del">
          <ac:chgData name="Denisa Biroščáková" userId="S::denisa.biroscakova@zsmohylova.cz::aff9de5b-2b6c-473f-a8f5-16c990b58397" providerId="AD" clId="Web-{F713D206-A385-4043-9E7F-28F5DA5E066C}" dt="2021-03-31T09:02:29.187" v="30"/>
          <ac:inkMkLst>
            <pc:docMk/>
            <pc:sldMk cId="1298445" sldId="261"/>
            <ac:inkMk id="41" creationId="{A73779B2-1213-43F9-9892-AF2C04A30F2A}"/>
          </ac:inkMkLst>
        </pc:inkChg>
        <pc:inkChg chg="add del">
          <ac:chgData name="Denisa Biroščáková" userId="S::denisa.biroscakova@zsmohylova.cz::aff9de5b-2b6c-473f-a8f5-16c990b58397" providerId="AD" clId="Web-{F713D206-A385-4043-9E7F-28F5DA5E066C}" dt="2021-03-31T09:02:29.187" v="29"/>
          <ac:inkMkLst>
            <pc:docMk/>
            <pc:sldMk cId="1298445" sldId="261"/>
            <ac:inkMk id="42" creationId="{D7F6EF3C-4EE7-4590-BAFB-5D4CB7429A47}"/>
          </ac:inkMkLst>
        </pc:inkChg>
        <pc:inkChg chg="add">
          <ac:chgData name="Denisa Biroščáková" userId="S::denisa.biroscakova@zsmohylova.cz::aff9de5b-2b6c-473f-a8f5-16c990b58397" providerId="AD" clId="Web-{F713D206-A385-4043-9E7F-28F5DA5E066C}" dt="2021-03-31T09:02:33.750" v="31"/>
          <ac:inkMkLst>
            <pc:docMk/>
            <pc:sldMk cId="1298445" sldId="261"/>
            <ac:inkMk id="43" creationId="{0FC429E1-6E29-4694-948E-16EA9F2553A2}"/>
          </ac:inkMkLst>
        </pc:inkChg>
        <pc:inkChg chg="add">
          <ac:chgData name="Denisa Biroščáková" userId="S::denisa.biroscakova@zsmohylova.cz::aff9de5b-2b6c-473f-a8f5-16c990b58397" providerId="AD" clId="Web-{F713D206-A385-4043-9E7F-28F5DA5E066C}" dt="2021-03-31T09:02:37" v="32"/>
          <ac:inkMkLst>
            <pc:docMk/>
            <pc:sldMk cId="1298445" sldId="261"/>
            <ac:inkMk id="44" creationId="{4E5AA413-6997-4452-9D07-4495232A87BF}"/>
          </ac:inkMkLst>
        </pc:inkChg>
      </pc:sldChg>
    </pc:docChg>
  </pc:docChgLst>
  <pc:docChgLst>
    <pc:chgData name="Matouš Peroutka" userId="S::matous.peroutka@zsmohylova.cz::c456f804-f4ff-4dce-a3d9-d300a23b1b1a" providerId="AD" clId="Web-{D22970E6-244D-467F-B78E-6483B110072F}"/>
    <pc:docChg chg="modSld">
      <pc:chgData name="Matouš Peroutka" userId="S::matous.peroutka@zsmohylova.cz::c456f804-f4ff-4dce-a3d9-d300a23b1b1a" providerId="AD" clId="Web-{D22970E6-244D-467F-B78E-6483B110072F}" dt="2021-03-30T09:31:01.274" v="1" actId="1076"/>
      <pc:docMkLst>
        <pc:docMk/>
      </pc:docMkLst>
      <pc:sldChg chg="modSp">
        <pc:chgData name="Matouš Peroutka" userId="S::matous.peroutka@zsmohylova.cz::c456f804-f4ff-4dce-a3d9-d300a23b1b1a" providerId="AD" clId="Web-{D22970E6-244D-467F-B78E-6483B110072F}" dt="2021-03-30T09:31:01.274" v="1" actId="1076"/>
        <pc:sldMkLst>
          <pc:docMk/>
          <pc:sldMk cId="1554937699" sldId="258"/>
        </pc:sldMkLst>
        <pc:picChg chg="mod">
          <ac:chgData name="Matouš Peroutka" userId="S::matous.peroutka@zsmohylova.cz::c456f804-f4ff-4dce-a3d9-d300a23b1b1a" providerId="AD" clId="Web-{D22970E6-244D-467F-B78E-6483B110072F}" dt="2021-03-30T09:31:01.274" v="1" actId="1076"/>
          <ac:picMkLst>
            <pc:docMk/>
            <pc:sldMk cId="1554937699" sldId="258"/>
            <ac:picMk id="23" creationId="{B786D706-D63B-4A4D-8605-3D5A71DD76FD}"/>
          </ac:picMkLst>
        </pc:picChg>
      </pc:sldChg>
    </pc:docChg>
  </pc:docChgLst>
  <pc:docChgLst>
    <pc:chgData name="Natálie Žižková" userId="S::natalie.zizkova@zsmohylova.cz::856cc4b5-131a-4bbf-baa4-ccefa0b6382f" providerId="AD" clId="Web-{B175D632-5569-4469-B9A7-3FFFD4139630}"/>
    <pc:docChg chg="modSld">
      <pc:chgData name="Natálie Žižková" userId="S::natalie.zizkova@zsmohylova.cz::856cc4b5-131a-4bbf-baa4-ccefa0b6382f" providerId="AD" clId="Web-{B175D632-5569-4469-B9A7-3FFFD4139630}" dt="2021-04-06T09:40:55.360" v="23" actId="1076"/>
      <pc:docMkLst>
        <pc:docMk/>
      </pc:docMkLst>
      <pc:sldChg chg="modSp">
        <pc:chgData name="Natálie Žižková" userId="S::natalie.zizkova@zsmohylova.cz::856cc4b5-131a-4bbf-baa4-ccefa0b6382f" providerId="AD" clId="Web-{B175D632-5569-4469-B9A7-3FFFD4139630}" dt="2021-04-06T09:40:55.360" v="23" actId="1076"/>
        <pc:sldMkLst>
          <pc:docMk/>
          <pc:sldMk cId="84883201" sldId="262"/>
        </pc:sldMkLst>
        <pc:spChg chg="mod">
          <ac:chgData name="Natálie Žižková" userId="S::natalie.zizkova@zsmohylova.cz::856cc4b5-131a-4bbf-baa4-ccefa0b6382f" providerId="AD" clId="Web-{B175D632-5569-4469-B9A7-3FFFD4139630}" dt="2021-04-06T09:40:48.735" v="21" actId="1076"/>
          <ac:spMkLst>
            <pc:docMk/>
            <pc:sldMk cId="84883201" sldId="262"/>
            <ac:spMk id="2" creationId="{0E62D709-2F71-4045-A991-1F2DD5262CAC}"/>
          </ac:spMkLst>
        </pc:spChg>
        <pc:spChg chg="mod">
          <ac:chgData name="Natálie Žižková" userId="S::natalie.zizkova@zsmohylova.cz::856cc4b5-131a-4bbf-baa4-ccefa0b6382f" providerId="AD" clId="Web-{B175D632-5569-4469-B9A7-3FFFD4139630}" dt="2021-04-06T09:40:55.360" v="23" actId="1076"/>
          <ac:spMkLst>
            <pc:docMk/>
            <pc:sldMk cId="84883201" sldId="262"/>
            <ac:spMk id="3" creationId="{4204160B-CC8E-401E-A86D-30000EA22F3B}"/>
          </ac:spMkLst>
        </pc:spChg>
        <pc:picChg chg="mod">
          <ac:chgData name="Natálie Žižková" userId="S::natalie.zizkova@zsmohylova.cz::856cc4b5-131a-4bbf-baa4-ccefa0b6382f" providerId="AD" clId="Web-{B175D632-5569-4469-B9A7-3FFFD4139630}" dt="2021-04-06T09:39:52.562" v="11" actId="1076"/>
          <ac:picMkLst>
            <pc:docMk/>
            <pc:sldMk cId="84883201" sldId="262"/>
            <ac:picMk id="4" creationId="{90466331-5090-4AA6-96C5-423DFF720FF3}"/>
          </ac:picMkLst>
        </pc:picChg>
        <pc:picChg chg="mod">
          <ac:chgData name="Natálie Žižková" userId="S::natalie.zizkova@zsmohylova.cz::856cc4b5-131a-4bbf-baa4-ccefa0b6382f" providerId="AD" clId="Web-{B175D632-5569-4469-B9A7-3FFFD4139630}" dt="2021-04-06T09:39:55.172" v="12" actId="1076"/>
          <ac:picMkLst>
            <pc:docMk/>
            <pc:sldMk cId="84883201" sldId="262"/>
            <ac:picMk id="6" creationId="{C62B52B7-E37E-4E15-8606-49400D74F448}"/>
          </ac:picMkLst>
        </pc:picChg>
      </pc:sldChg>
    </pc:docChg>
  </pc:docChgLst>
  <pc:docChgLst>
    <pc:chgData name="Viviana Drugda" userId="S::viviana.drugda@zsmohylova.cz::0a3cd180-28e9-45ff-a93f-66998df9bb40" providerId="AD" clId="Web-{169CBA3D-8804-4975-93F1-3B6BE9ADEAF3}"/>
    <pc:docChg chg="modSld">
      <pc:chgData name="Viviana Drugda" userId="S::viviana.drugda@zsmohylova.cz::0a3cd180-28e9-45ff-a93f-66998df9bb40" providerId="AD" clId="Web-{169CBA3D-8804-4975-93F1-3B6BE9ADEAF3}" dt="2021-04-06T08:43:07.460" v="10" actId="20577"/>
      <pc:docMkLst>
        <pc:docMk/>
      </pc:docMkLst>
      <pc:sldChg chg="modSp mod setBg">
        <pc:chgData name="Viviana Drugda" userId="S::viviana.drugda@zsmohylova.cz::0a3cd180-28e9-45ff-a93f-66998df9bb40" providerId="AD" clId="Web-{169CBA3D-8804-4975-93F1-3B6BE9ADEAF3}" dt="2021-04-06T08:43:07.460" v="10" actId="20577"/>
        <pc:sldMkLst>
          <pc:docMk/>
          <pc:sldMk cId="3232440055" sldId="263"/>
        </pc:sldMkLst>
        <pc:spChg chg="mod">
          <ac:chgData name="Viviana Drugda" userId="S::viviana.drugda@zsmohylova.cz::0a3cd180-28e9-45ff-a93f-66998df9bb40" providerId="AD" clId="Web-{169CBA3D-8804-4975-93F1-3B6BE9ADEAF3}" dt="2021-04-06T08:41:34.707" v="3" actId="20577"/>
          <ac:spMkLst>
            <pc:docMk/>
            <pc:sldMk cId="3232440055" sldId="263"/>
            <ac:spMk id="14" creationId="{B6639BE1-4B02-4EAA-AC29-769F556D9EEF}"/>
          </ac:spMkLst>
        </pc:spChg>
        <pc:spChg chg="mod">
          <ac:chgData name="Viviana Drugda" userId="S::viviana.drugda@zsmohylova.cz::0a3cd180-28e9-45ff-a93f-66998df9bb40" providerId="AD" clId="Web-{169CBA3D-8804-4975-93F1-3B6BE9ADEAF3}" dt="2021-04-06T08:41:42.692" v="4" actId="20577"/>
          <ac:spMkLst>
            <pc:docMk/>
            <pc:sldMk cId="3232440055" sldId="263"/>
            <ac:spMk id="16" creationId="{9FFDAE9F-5C98-498F-AB94-B67D331E77CF}"/>
          </ac:spMkLst>
        </pc:spChg>
        <pc:spChg chg="mod">
          <ac:chgData name="Viviana Drugda" userId="S::viviana.drugda@zsmohylova.cz::0a3cd180-28e9-45ff-a93f-66998df9bb40" providerId="AD" clId="Web-{169CBA3D-8804-4975-93F1-3B6BE9ADEAF3}" dt="2021-04-06T08:41:51.005" v="5" actId="20577"/>
          <ac:spMkLst>
            <pc:docMk/>
            <pc:sldMk cId="3232440055" sldId="263"/>
            <ac:spMk id="18" creationId="{D0C4DB9A-8D5F-45A9-B853-9A7281BF392E}"/>
          </ac:spMkLst>
        </pc:spChg>
        <pc:spChg chg="mod">
          <ac:chgData name="Viviana Drugda" userId="S::viviana.drugda@zsmohylova.cz::0a3cd180-28e9-45ff-a93f-66998df9bb40" providerId="AD" clId="Web-{169CBA3D-8804-4975-93F1-3B6BE9ADEAF3}" dt="2021-04-06T08:43:07.460" v="10" actId="20577"/>
          <ac:spMkLst>
            <pc:docMk/>
            <pc:sldMk cId="3232440055" sldId="263"/>
            <ac:spMk id="25" creationId="{2FAD5C41-3DF9-426C-A617-E2305DB1BD37}"/>
          </ac:spMkLst>
        </pc:spChg>
        <pc:spChg chg="mod">
          <ac:chgData name="Viviana Drugda" userId="S::viviana.drugda@zsmohylova.cz::0a3cd180-28e9-45ff-a93f-66998df9bb40" providerId="AD" clId="Web-{169CBA3D-8804-4975-93F1-3B6BE9ADEAF3}" dt="2021-04-06T08:41:58.364" v="7" actId="20577"/>
          <ac:spMkLst>
            <pc:docMk/>
            <pc:sldMk cId="3232440055" sldId="263"/>
            <ac:spMk id="26" creationId="{90E2C2A1-A5DD-4A2E-9F1E-9BD46DF64F3F}"/>
          </ac:spMkLst>
        </pc:spChg>
      </pc:sldChg>
    </pc:docChg>
  </pc:docChgLst>
  <pc:docChgLst>
    <pc:chgData name="Natalia Márová" userId="S::natalia.marova@zsmohylova.cz::fe5a0230-14e7-4835-8d8e-340234840991" providerId="AD" clId="Web-{D1880CF0-EB95-485C-A9C6-4446B5CB5D25}"/>
    <pc:docChg chg="modSld">
      <pc:chgData name="Natalia Márová" userId="S::natalia.marova@zsmohylova.cz::fe5a0230-14e7-4835-8d8e-340234840991" providerId="AD" clId="Web-{D1880CF0-EB95-485C-A9C6-4446B5CB5D25}" dt="2021-04-06T08:49:55.492" v="3"/>
      <pc:docMkLst>
        <pc:docMk/>
      </pc:docMkLst>
      <pc:sldChg chg="addSp modSp">
        <pc:chgData name="Natalia Márová" userId="S::natalia.marova@zsmohylova.cz::fe5a0230-14e7-4835-8d8e-340234840991" providerId="AD" clId="Web-{D1880CF0-EB95-485C-A9C6-4446B5CB5D25}" dt="2021-04-06T08:49:15.944" v="2"/>
        <pc:sldMkLst>
          <pc:docMk/>
          <pc:sldMk cId="1524808625" sldId="259"/>
        </pc:sldMkLst>
        <pc:spChg chg="mod">
          <ac:chgData name="Natalia Márová" userId="S::natalia.marova@zsmohylova.cz::fe5a0230-14e7-4835-8d8e-340234840991" providerId="AD" clId="Web-{D1880CF0-EB95-485C-A9C6-4446B5CB5D25}" dt="2021-04-06T08:49:15.944" v="2"/>
          <ac:spMkLst>
            <pc:docMk/>
            <pc:sldMk cId="1524808625" sldId="259"/>
            <ac:spMk id="2" creationId="{517A8A96-F49C-4372-92C8-00FE372F025E}"/>
          </ac:spMkLst>
        </pc:spChg>
        <pc:spChg chg="mod ord">
          <ac:chgData name="Natalia Márová" userId="S::natalia.marova@zsmohylova.cz::fe5a0230-14e7-4835-8d8e-340234840991" providerId="AD" clId="Web-{D1880CF0-EB95-485C-A9C6-4446B5CB5D25}" dt="2021-04-06T08:49:15.944" v="2"/>
          <ac:spMkLst>
            <pc:docMk/>
            <pc:sldMk cId="1524808625" sldId="259"/>
            <ac:spMk id="21" creationId="{6B5BF610-F039-4AC6-A89E-D8E00E9AD6A8}"/>
          </ac:spMkLst>
        </pc:spChg>
        <pc:picChg chg="add mod ord">
          <ac:chgData name="Natalia Márová" userId="S::natalia.marova@zsmohylova.cz::fe5a0230-14e7-4835-8d8e-340234840991" providerId="AD" clId="Web-{D1880CF0-EB95-485C-A9C6-4446B5CB5D25}" dt="2021-04-06T08:49:15.944" v="2"/>
          <ac:picMkLst>
            <pc:docMk/>
            <pc:sldMk cId="1524808625" sldId="259"/>
            <ac:picMk id="3" creationId="{AE64ADCC-806E-4798-BB17-23F924E2E15C}"/>
          </ac:picMkLst>
        </pc:picChg>
        <pc:picChg chg="mod">
          <ac:chgData name="Natalia Márová" userId="S::natalia.marova@zsmohylova.cz::fe5a0230-14e7-4835-8d8e-340234840991" providerId="AD" clId="Web-{D1880CF0-EB95-485C-A9C6-4446B5CB5D25}" dt="2021-04-06T08:49:15.944" v="2"/>
          <ac:picMkLst>
            <pc:docMk/>
            <pc:sldMk cId="1524808625" sldId="259"/>
            <ac:picMk id="4" creationId="{A5EACB48-7714-40C0-9C9D-B114AC32FAA1}"/>
          </ac:picMkLst>
        </pc:picChg>
        <pc:picChg chg="mod">
          <ac:chgData name="Natalia Márová" userId="S::natalia.marova@zsmohylova.cz::fe5a0230-14e7-4835-8d8e-340234840991" providerId="AD" clId="Web-{D1880CF0-EB95-485C-A9C6-4446B5CB5D25}" dt="2021-04-06T08:49:15.944" v="2"/>
          <ac:picMkLst>
            <pc:docMk/>
            <pc:sldMk cId="1524808625" sldId="259"/>
            <ac:picMk id="5" creationId="{343C07DB-3805-4423-8C9F-327BC066BFC8}"/>
          </ac:picMkLst>
        </pc:picChg>
      </pc:sldChg>
      <pc:sldChg chg="addSp modSp">
        <pc:chgData name="Natalia Márová" userId="S::natalia.marova@zsmohylova.cz::fe5a0230-14e7-4835-8d8e-340234840991" providerId="AD" clId="Web-{D1880CF0-EB95-485C-A9C6-4446B5CB5D25}" dt="2021-04-06T08:49:55.492" v="3"/>
        <pc:sldMkLst>
          <pc:docMk/>
          <pc:sldMk cId="1011729167" sldId="269"/>
        </pc:sldMkLst>
        <pc:spChg chg="mod">
          <ac:chgData name="Natalia Márová" userId="S::natalia.marova@zsmohylova.cz::fe5a0230-14e7-4835-8d8e-340234840991" providerId="AD" clId="Web-{D1880CF0-EB95-485C-A9C6-4446B5CB5D25}" dt="2021-04-06T08:49:55.492" v="3"/>
          <ac:spMkLst>
            <pc:docMk/>
            <pc:sldMk cId="1011729167" sldId="269"/>
            <ac:spMk id="2" creationId="{D1CB3501-D2CA-45DB-87C0-5CE5A0650556}"/>
          </ac:spMkLst>
        </pc:spChg>
        <pc:spChg chg="mod">
          <ac:chgData name="Natalia Márová" userId="S::natalia.marova@zsmohylova.cz::fe5a0230-14e7-4835-8d8e-340234840991" providerId="AD" clId="Web-{D1880CF0-EB95-485C-A9C6-4446B5CB5D25}" dt="2021-04-06T08:49:55.492" v="3"/>
          <ac:spMkLst>
            <pc:docMk/>
            <pc:sldMk cId="1011729167" sldId="269"/>
            <ac:spMk id="11" creationId="{A25192E1-626D-4505-B3E8-6E50759D0BEB}"/>
          </ac:spMkLst>
        </pc:spChg>
        <pc:spChg chg="add">
          <ac:chgData name="Natalia Márová" userId="S::natalia.marova@zsmohylova.cz::fe5a0230-14e7-4835-8d8e-340234840991" providerId="AD" clId="Web-{D1880CF0-EB95-485C-A9C6-4446B5CB5D25}" dt="2021-04-06T08:49:55.492" v="3"/>
          <ac:spMkLst>
            <pc:docMk/>
            <pc:sldMk cId="1011729167" sldId="269"/>
            <ac:spMk id="16" creationId="{2172A0AC-3DCE-4672-BCAF-28FEF91F6020}"/>
          </ac:spMkLst>
        </pc:spChg>
        <pc:spChg chg="add">
          <ac:chgData name="Natalia Márová" userId="S::natalia.marova@zsmohylova.cz::fe5a0230-14e7-4835-8d8e-340234840991" providerId="AD" clId="Web-{D1880CF0-EB95-485C-A9C6-4446B5CB5D25}" dt="2021-04-06T08:49:55.492" v="3"/>
          <ac:spMkLst>
            <pc:docMk/>
            <pc:sldMk cId="1011729167" sldId="269"/>
            <ac:spMk id="18" creationId="{AE6F1C77-EDC9-4C5F-8C1C-62DD46BDA3C3}"/>
          </ac:spMkLst>
        </pc:spChg>
        <pc:picChg chg="mod ord">
          <ac:chgData name="Natalia Márová" userId="S::natalia.marova@zsmohylova.cz::fe5a0230-14e7-4835-8d8e-340234840991" providerId="AD" clId="Web-{D1880CF0-EB95-485C-A9C6-4446B5CB5D25}" dt="2021-04-06T08:49:55.492" v="3"/>
          <ac:picMkLst>
            <pc:docMk/>
            <pc:sldMk cId="1011729167" sldId="269"/>
            <ac:picMk id="6" creationId="{BFBD6363-46C2-4FB7-8D6F-26CF143797BF}"/>
          </ac:picMkLst>
        </pc:picChg>
      </pc:sldChg>
    </pc:docChg>
  </pc:docChgLst>
  <pc:docChgLst>
    <pc:chgData name="Natálie Žižková" userId="S::natalie.zizkova@zsmohylova.cz::856cc4b5-131a-4bbf-baa4-ccefa0b6382f" providerId="AD" clId="Web-{5F2106A0-E4BE-4D31-A2CD-59245437FB7E}"/>
    <pc:docChg chg="modSld">
      <pc:chgData name="Natálie Žižková" userId="S::natalie.zizkova@zsmohylova.cz::856cc4b5-131a-4bbf-baa4-ccefa0b6382f" providerId="AD" clId="Web-{5F2106A0-E4BE-4D31-A2CD-59245437FB7E}" dt="2021-04-07T07:22:35.924" v="14" actId="1076"/>
      <pc:docMkLst>
        <pc:docMk/>
      </pc:docMkLst>
      <pc:sldChg chg="modSp">
        <pc:chgData name="Natálie Žižková" userId="S::natalie.zizkova@zsmohylova.cz::856cc4b5-131a-4bbf-baa4-ccefa0b6382f" providerId="AD" clId="Web-{5F2106A0-E4BE-4D31-A2CD-59245437FB7E}" dt="2021-04-07T07:22:35.924" v="14" actId="1076"/>
        <pc:sldMkLst>
          <pc:docMk/>
          <pc:sldMk cId="84883201" sldId="262"/>
        </pc:sldMkLst>
        <pc:spChg chg="mod">
          <ac:chgData name="Natálie Žižková" userId="S::natalie.zizkova@zsmohylova.cz::856cc4b5-131a-4bbf-baa4-ccefa0b6382f" providerId="AD" clId="Web-{5F2106A0-E4BE-4D31-A2CD-59245437FB7E}" dt="2021-04-07T07:22:35.924" v="14" actId="1076"/>
          <ac:spMkLst>
            <pc:docMk/>
            <pc:sldMk cId="84883201" sldId="262"/>
            <ac:spMk id="2" creationId="{0E62D709-2F71-4045-A991-1F2DD5262CAC}"/>
          </ac:spMkLst>
        </pc:spChg>
        <pc:spChg chg="mod">
          <ac:chgData name="Natálie Žižková" userId="S::natalie.zizkova@zsmohylova.cz::856cc4b5-131a-4bbf-baa4-ccefa0b6382f" providerId="AD" clId="Web-{5F2106A0-E4BE-4D31-A2CD-59245437FB7E}" dt="2021-04-07T07:21:43.500" v="4" actId="20577"/>
          <ac:spMkLst>
            <pc:docMk/>
            <pc:sldMk cId="84883201" sldId="262"/>
            <ac:spMk id="3" creationId="{4204160B-CC8E-401E-A86D-30000EA22F3B}"/>
          </ac:spMkLst>
        </pc:spChg>
        <pc:picChg chg="mod">
          <ac:chgData name="Natálie Žižková" userId="S::natalie.zizkova@zsmohylova.cz::856cc4b5-131a-4bbf-baa4-ccefa0b6382f" providerId="AD" clId="Web-{5F2106A0-E4BE-4D31-A2CD-59245437FB7E}" dt="2021-04-07T07:22:09.407" v="9" actId="1076"/>
          <ac:picMkLst>
            <pc:docMk/>
            <pc:sldMk cId="84883201" sldId="262"/>
            <ac:picMk id="4" creationId="{90466331-5090-4AA6-96C5-423DFF720FF3}"/>
          </ac:picMkLst>
        </pc:picChg>
        <pc:picChg chg="mod">
          <ac:chgData name="Natálie Žižková" userId="S::natalie.zizkova@zsmohylova.cz::856cc4b5-131a-4bbf-baa4-ccefa0b6382f" providerId="AD" clId="Web-{5F2106A0-E4BE-4D31-A2CD-59245437FB7E}" dt="2021-04-07T07:22:20.236" v="11" actId="1076"/>
          <ac:picMkLst>
            <pc:docMk/>
            <pc:sldMk cId="84883201" sldId="262"/>
            <ac:picMk id="6" creationId="{C62B52B7-E37E-4E15-8606-49400D74F448}"/>
          </ac:picMkLst>
        </pc:picChg>
      </pc:sldChg>
    </pc:docChg>
  </pc:docChgLst>
  <pc:docChgLst>
    <pc:chgData name="Denisa Biroščáková" userId="S::denisa.biroscakova@zsmohylova.cz::aff9de5b-2b6c-473f-a8f5-16c990b58397" providerId="AD" clId="Web-{998D93A6-381D-4447-9E43-45F149059FE2}"/>
    <pc:docChg chg="modSld">
      <pc:chgData name="Denisa Biroščáková" userId="S::denisa.biroscakova@zsmohylova.cz::aff9de5b-2b6c-473f-a8f5-16c990b58397" providerId="AD" clId="Web-{998D93A6-381D-4447-9E43-45F149059FE2}" dt="2021-03-31T08:02:06.493" v="208"/>
      <pc:docMkLst>
        <pc:docMk/>
      </pc:docMkLst>
      <pc:sldChg chg="addSp delSp modSp">
        <pc:chgData name="Denisa Biroščáková" userId="S::denisa.biroscakova@zsmohylova.cz::aff9de5b-2b6c-473f-a8f5-16c990b58397" providerId="AD" clId="Web-{998D93A6-381D-4447-9E43-45F149059FE2}" dt="2021-03-31T08:02:06.493" v="208"/>
        <pc:sldMkLst>
          <pc:docMk/>
          <pc:sldMk cId="1298445" sldId="261"/>
        </pc:sldMkLst>
        <pc:spChg chg="del">
          <ac:chgData name="Denisa Biroščáková" userId="S::denisa.biroscakova@zsmohylova.cz::aff9de5b-2b6c-473f-a8f5-16c990b58397" providerId="AD" clId="Web-{998D93A6-381D-4447-9E43-45F149059FE2}" dt="2021-03-31T07:48:14.441" v="6"/>
          <ac:spMkLst>
            <pc:docMk/>
            <pc:sldMk cId="1298445" sldId="261"/>
            <ac:spMk id="4" creationId="{8E5EC476-4EC3-4E2A-BF8F-6324E7FE98D1}"/>
          </ac:spMkLst>
        </pc:spChg>
        <pc:spChg chg="del">
          <ac:chgData name="Denisa Biroščáková" userId="S::denisa.biroscakova@zsmohylova.cz::aff9de5b-2b6c-473f-a8f5-16c990b58397" providerId="AD" clId="Web-{998D93A6-381D-4447-9E43-45F149059FE2}" dt="2021-03-31T07:48:14.441" v="7"/>
          <ac:spMkLst>
            <pc:docMk/>
            <pc:sldMk cId="1298445" sldId="261"/>
            <ac:spMk id="7" creationId="{FBF064D0-90B5-4ECA-98B0-6FC967E21438}"/>
          </ac:spMkLst>
        </pc:spChg>
        <pc:spChg chg="add mod">
          <ac:chgData name="Denisa Biroščáková" userId="S::denisa.biroscakova@zsmohylova.cz::aff9de5b-2b6c-473f-a8f5-16c990b58397" providerId="AD" clId="Web-{998D93A6-381D-4447-9E43-45F149059FE2}" dt="2021-03-31T07:54:44.950" v="63" actId="20577"/>
          <ac:spMkLst>
            <pc:docMk/>
            <pc:sldMk cId="1298445" sldId="261"/>
            <ac:spMk id="8" creationId="{05278300-F26C-40F3-AA49-B8862C4675BC}"/>
          </ac:spMkLst>
        </pc:spChg>
        <pc:spChg chg="add mod">
          <ac:chgData name="Denisa Biroščáková" userId="S::denisa.biroscakova@zsmohylova.cz::aff9de5b-2b6c-473f-a8f5-16c990b58397" providerId="AD" clId="Web-{998D93A6-381D-4447-9E43-45F149059FE2}" dt="2021-03-31T07:58:57.082" v="190" actId="20577"/>
          <ac:spMkLst>
            <pc:docMk/>
            <pc:sldMk cId="1298445" sldId="261"/>
            <ac:spMk id="10" creationId="{8524E07B-0AE8-4A78-9848-18C8DB10FE26}"/>
          </ac:spMkLst>
        </pc:spChg>
        <pc:spChg chg="del mod">
          <ac:chgData name="Denisa Biroščáková" userId="S::denisa.biroscakova@zsmohylova.cz::aff9de5b-2b6c-473f-a8f5-16c990b58397" providerId="AD" clId="Web-{998D93A6-381D-4447-9E43-45F149059FE2}" dt="2021-03-31T07:47:58.582" v="5"/>
          <ac:spMkLst>
            <pc:docMk/>
            <pc:sldMk cId="1298445" sldId="261"/>
            <ac:spMk id="11" creationId="{92828E2F-C8E9-4AC4-866C-75456F074CFF}"/>
          </ac:spMkLst>
        </pc:spChg>
        <pc:spChg chg="mod">
          <ac:chgData name="Denisa Biroščáková" userId="S::denisa.biroscakova@zsmohylova.cz::aff9de5b-2b6c-473f-a8f5-16c990b58397" providerId="AD" clId="Web-{998D93A6-381D-4447-9E43-45F149059FE2}" dt="2021-03-31T07:49:56.428" v="30" actId="20577"/>
          <ac:spMkLst>
            <pc:docMk/>
            <pc:sldMk cId="1298445" sldId="261"/>
            <ac:spMk id="12" creationId="{5AB1ACC1-71C9-4312-A395-BF06CE00E499}"/>
          </ac:spMkLst>
        </pc:spChg>
        <pc:spChg chg="add del">
          <ac:chgData name="Denisa Biroščáková" userId="S::denisa.biroscakova@zsmohylova.cz::aff9de5b-2b6c-473f-a8f5-16c990b58397" providerId="AD" clId="Web-{998D93A6-381D-4447-9E43-45F149059FE2}" dt="2021-03-31T08:02:06.493" v="208"/>
          <ac:spMkLst>
            <pc:docMk/>
            <pc:sldMk cId="1298445" sldId="261"/>
            <ac:spMk id="17" creationId="{B8718B16-E81A-4491-BA98-45886D512608}"/>
          </ac:spMkLst>
        </pc:spChg>
        <pc:picChg chg="add del mod ord">
          <ac:chgData name="Denisa Biroščáková" userId="S::denisa.biroscakova@zsmohylova.cz::aff9de5b-2b6c-473f-a8f5-16c990b58397" providerId="AD" clId="Web-{998D93A6-381D-4447-9E43-45F149059FE2}" dt="2021-03-31T07:48:22.613" v="11"/>
          <ac:picMkLst>
            <pc:docMk/>
            <pc:sldMk cId="1298445" sldId="261"/>
            <ac:picMk id="3" creationId="{72A67CBA-F31D-43BE-9F37-FE28B8249183}"/>
          </ac:picMkLst>
        </pc:picChg>
        <pc:picChg chg="add del mod ord">
          <ac:chgData name="Denisa Biroščáková" userId="S::denisa.biroscakova@zsmohylova.cz::aff9de5b-2b6c-473f-a8f5-16c990b58397" providerId="AD" clId="Web-{998D93A6-381D-4447-9E43-45F149059FE2}" dt="2021-03-31T07:48:22.598" v="10"/>
          <ac:picMkLst>
            <pc:docMk/>
            <pc:sldMk cId="1298445" sldId="261"/>
            <ac:picMk id="5" creationId="{508074FA-423B-4437-B3AF-A2A7557BF1D3}"/>
          </ac:picMkLst>
        </pc:picChg>
        <pc:picChg chg="del mod">
          <ac:chgData name="Denisa Biroščáková" userId="S::denisa.biroscakova@zsmohylova.cz::aff9de5b-2b6c-473f-a8f5-16c990b58397" providerId="AD" clId="Web-{998D93A6-381D-4447-9E43-45F149059FE2}" dt="2021-03-31T07:54:45.310" v="65"/>
          <ac:picMkLst>
            <pc:docMk/>
            <pc:sldMk cId="1298445" sldId="261"/>
            <ac:picMk id="13" creationId="{670C9558-C22B-4BA6-A717-62084BD85256}"/>
          </ac:picMkLst>
        </pc:picChg>
        <pc:picChg chg="del mod">
          <ac:chgData name="Denisa Biroščáková" userId="S::denisa.biroscakova@zsmohylova.cz::aff9de5b-2b6c-473f-a8f5-16c990b58397" providerId="AD" clId="Web-{998D93A6-381D-4447-9E43-45F149059FE2}" dt="2021-03-31T07:54:45.044" v="64"/>
          <ac:picMkLst>
            <pc:docMk/>
            <pc:sldMk cId="1298445" sldId="261"/>
            <ac:picMk id="14" creationId="{670C9558-C22B-4BA6-A717-62084BD85256}"/>
          </ac:picMkLst>
        </pc:picChg>
        <pc:picChg chg="add mod">
          <ac:chgData name="Denisa Biroščáková" userId="S::denisa.biroscakova@zsmohylova.cz::aff9de5b-2b6c-473f-a8f5-16c990b58397" providerId="AD" clId="Web-{998D93A6-381D-4447-9E43-45F149059FE2}" dt="2021-03-31T07:54:45.528" v="66" actId="1076"/>
          <ac:picMkLst>
            <pc:docMk/>
            <pc:sldMk cId="1298445" sldId="261"/>
            <ac:picMk id="18" creationId="{14B986DD-72E9-4E34-B182-F514D38B3BEE}"/>
          </ac:picMkLst>
        </pc:picChg>
        <pc:picChg chg="add mod">
          <ac:chgData name="Denisa Biroščáková" userId="S::denisa.biroscakova@zsmohylova.cz::aff9de5b-2b6c-473f-a8f5-16c990b58397" providerId="AD" clId="Web-{998D93A6-381D-4447-9E43-45F149059FE2}" dt="2021-03-31T07:55:00.919" v="67" actId="1076"/>
          <ac:picMkLst>
            <pc:docMk/>
            <pc:sldMk cId="1298445" sldId="261"/>
            <ac:picMk id="19" creationId="{8053B50E-D41E-4CF8-8F18-F3CA36A2875B}"/>
          </ac:picMkLst>
        </pc:picChg>
        <pc:picChg chg="mod">
          <ac:chgData name="Denisa Biroščáková" userId="S::denisa.biroscakova@zsmohylova.cz::aff9de5b-2b6c-473f-a8f5-16c990b58397" providerId="AD" clId="Web-{998D93A6-381D-4447-9E43-45F149059FE2}" dt="2021-03-31T07:50:08.616" v="33" actId="1076"/>
          <ac:picMkLst>
            <pc:docMk/>
            <pc:sldMk cId="1298445" sldId="261"/>
            <ac:picMk id="31" creationId="{44A0AF12-1A95-4DE6-8454-F0DFABBC15E5}"/>
          </ac:picMkLst>
        </pc:picChg>
        <pc:picChg chg="mod">
          <ac:chgData name="Denisa Biroščáková" userId="S::denisa.biroscakova@zsmohylova.cz::aff9de5b-2b6c-473f-a8f5-16c990b58397" providerId="AD" clId="Web-{998D93A6-381D-4447-9E43-45F149059FE2}" dt="2021-03-31T07:50:24.741" v="35" actId="1076"/>
          <ac:picMkLst>
            <pc:docMk/>
            <pc:sldMk cId="1298445" sldId="261"/>
            <ac:picMk id="33" creationId="{C0CAFC34-CAB2-4ED4-B835-DA82CF78504D}"/>
          </ac:picMkLst>
        </pc:picChg>
        <pc:inkChg chg="add del">
          <ac:chgData name="Denisa Biroščáková" userId="S::denisa.biroscakova@zsmohylova.cz::aff9de5b-2b6c-473f-a8f5-16c990b58397" providerId="AD" clId="Web-{998D93A6-381D-4447-9E43-45F149059FE2}" dt="2021-03-31T07:59:27.020" v="192"/>
          <ac:inkMkLst>
            <pc:docMk/>
            <pc:sldMk cId="1298445" sldId="261"/>
            <ac:inkMk id="3" creationId="{FE8E1CF7-AD64-4017-BC49-47B40A0A333E}"/>
          </ac:inkMkLst>
        </pc:inkChg>
        <pc:inkChg chg="add del">
          <ac:chgData name="Denisa Biroščáková" userId="S::denisa.biroscakova@zsmohylova.cz::aff9de5b-2b6c-473f-a8f5-16c990b58397" providerId="AD" clId="Web-{998D93A6-381D-4447-9E43-45F149059FE2}" dt="2021-03-31T08:00:45.475" v="206"/>
          <ac:inkMkLst>
            <pc:docMk/>
            <pc:sldMk cId="1298445" sldId="261"/>
            <ac:inkMk id="4" creationId="{F1ECE216-8E3B-4D5B-BFA1-3CC2F5B1DDAE}"/>
          </ac:inkMkLst>
        </pc:inkChg>
        <pc:inkChg chg="add del">
          <ac:chgData name="Denisa Biroščáková" userId="S::denisa.biroscakova@zsmohylova.cz::aff9de5b-2b6c-473f-a8f5-16c990b58397" providerId="AD" clId="Web-{998D93A6-381D-4447-9E43-45F149059FE2}" dt="2021-03-31T08:00:45.475" v="205"/>
          <ac:inkMkLst>
            <pc:docMk/>
            <pc:sldMk cId="1298445" sldId="261"/>
            <ac:inkMk id="5" creationId="{F9F54931-D3EE-4126-9C5C-66A6DD86BE5C}"/>
          </ac:inkMkLst>
        </pc:inkChg>
        <pc:inkChg chg="add del">
          <ac:chgData name="Denisa Biroščáková" userId="S::denisa.biroscakova@zsmohylova.cz::aff9de5b-2b6c-473f-a8f5-16c990b58397" providerId="AD" clId="Web-{998D93A6-381D-4447-9E43-45F149059FE2}" dt="2021-03-31T08:00:45.475" v="204"/>
          <ac:inkMkLst>
            <pc:docMk/>
            <pc:sldMk cId="1298445" sldId="261"/>
            <ac:inkMk id="6" creationId="{C710BFA6-3BA3-4ACA-B6A0-06625ED3137F}"/>
          </ac:inkMkLst>
        </pc:inkChg>
        <pc:inkChg chg="add del">
          <ac:chgData name="Denisa Biroščáková" userId="S::denisa.biroscakova@zsmohylova.cz::aff9de5b-2b6c-473f-a8f5-16c990b58397" providerId="AD" clId="Web-{998D93A6-381D-4447-9E43-45F149059FE2}" dt="2021-03-31T08:00:45.475" v="203"/>
          <ac:inkMkLst>
            <pc:docMk/>
            <pc:sldMk cId="1298445" sldId="261"/>
            <ac:inkMk id="7" creationId="{06B7CE53-F880-4F45-B98D-DD7BFCC170BA}"/>
          </ac:inkMkLst>
        </pc:inkChg>
        <pc:inkChg chg="add del">
          <ac:chgData name="Denisa Biroščáková" userId="S::denisa.biroscakova@zsmohylova.cz::aff9de5b-2b6c-473f-a8f5-16c990b58397" providerId="AD" clId="Web-{998D93A6-381D-4447-9E43-45F149059FE2}" dt="2021-03-31T08:00:45.475" v="202"/>
          <ac:inkMkLst>
            <pc:docMk/>
            <pc:sldMk cId="1298445" sldId="261"/>
            <ac:inkMk id="9" creationId="{28D2C0A9-12D8-4C7C-8ABC-7F171EFD2D4E}"/>
          </ac:inkMkLst>
        </pc:inkChg>
        <pc:inkChg chg="add del">
          <ac:chgData name="Denisa Biroščáková" userId="S::denisa.biroscakova@zsmohylova.cz::aff9de5b-2b6c-473f-a8f5-16c990b58397" providerId="AD" clId="Web-{998D93A6-381D-4447-9E43-45F149059FE2}" dt="2021-03-31T08:00:34.741" v="201"/>
          <ac:inkMkLst>
            <pc:docMk/>
            <pc:sldMk cId="1298445" sldId="261"/>
            <ac:inkMk id="11" creationId="{26E74F17-3346-46C1-8B55-ADE0CD894FA2}"/>
          </ac:inkMkLst>
        </pc:inkChg>
        <pc:inkChg chg="add del">
          <ac:chgData name="Denisa Biroščáková" userId="S::denisa.biroscakova@zsmohylova.cz::aff9de5b-2b6c-473f-a8f5-16c990b58397" providerId="AD" clId="Web-{998D93A6-381D-4447-9E43-45F149059FE2}" dt="2021-03-31T08:00:34.741" v="200"/>
          <ac:inkMkLst>
            <pc:docMk/>
            <pc:sldMk cId="1298445" sldId="261"/>
            <ac:inkMk id="16" creationId="{8C81F419-6526-481F-86B0-57D30D74A256}"/>
          </ac:inkMkLst>
        </pc:inkChg>
      </pc:sldChg>
    </pc:docChg>
  </pc:docChgLst>
  <pc:docChgLst>
    <pc:chgData name="Martina Hanzalová" userId="S::martina.hanzalova@zsmohylova.cz::3b573902-ade2-4a58-94ee-f786a9cc7b75" providerId="AD" clId="Web-{B596FFF9-161C-47C5-95B0-A1A8424BFE73}"/>
    <pc:docChg chg="delSld">
      <pc:chgData name="Martina Hanzalová" userId="S::martina.hanzalova@zsmohylova.cz::3b573902-ade2-4a58-94ee-f786a9cc7b75" providerId="AD" clId="Web-{B596FFF9-161C-47C5-95B0-A1A8424BFE73}" dt="2021-04-13T09:39:07.245" v="5"/>
      <pc:docMkLst>
        <pc:docMk/>
      </pc:docMkLst>
      <pc:sldChg chg="del">
        <pc:chgData name="Martina Hanzalová" userId="S::martina.hanzalova@zsmohylova.cz::3b573902-ade2-4a58-94ee-f786a9cc7b75" providerId="AD" clId="Web-{B596FFF9-161C-47C5-95B0-A1A8424BFE73}" dt="2021-04-13T09:38:54.432" v="3"/>
        <pc:sldMkLst>
          <pc:docMk/>
          <pc:sldMk cId="1554937699" sldId="258"/>
        </pc:sldMkLst>
      </pc:sldChg>
      <pc:sldChg chg="del">
        <pc:chgData name="Martina Hanzalová" userId="S::martina.hanzalova@zsmohylova.cz::3b573902-ade2-4a58-94ee-f786a9cc7b75" providerId="AD" clId="Web-{B596FFF9-161C-47C5-95B0-A1A8424BFE73}" dt="2021-04-13T09:38:49.791" v="1"/>
        <pc:sldMkLst>
          <pc:docMk/>
          <pc:sldMk cId="1985658510" sldId="265"/>
        </pc:sldMkLst>
      </pc:sldChg>
      <pc:sldChg chg="del">
        <pc:chgData name="Martina Hanzalová" userId="S::martina.hanzalova@zsmohylova.cz::3b573902-ade2-4a58-94ee-f786a9cc7b75" providerId="AD" clId="Web-{B596FFF9-161C-47C5-95B0-A1A8424BFE73}" dt="2021-04-13T09:38:46.885" v="0"/>
        <pc:sldMkLst>
          <pc:docMk/>
          <pc:sldMk cId="208769193" sldId="271"/>
        </pc:sldMkLst>
      </pc:sldChg>
      <pc:sldChg chg="del">
        <pc:chgData name="Martina Hanzalová" userId="S::martina.hanzalova@zsmohylova.cz::3b573902-ade2-4a58-94ee-f786a9cc7b75" providerId="AD" clId="Web-{B596FFF9-161C-47C5-95B0-A1A8424BFE73}" dt="2021-04-13T09:38:51.182" v="2"/>
        <pc:sldMkLst>
          <pc:docMk/>
          <pc:sldMk cId="133826868" sldId="273"/>
        </pc:sldMkLst>
      </pc:sldChg>
      <pc:sldChg chg="del">
        <pc:chgData name="Martina Hanzalová" userId="S::martina.hanzalova@zsmohylova.cz::3b573902-ade2-4a58-94ee-f786a9cc7b75" providerId="AD" clId="Web-{B596FFF9-161C-47C5-95B0-A1A8424BFE73}" dt="2021-04-13T09:39:06.432" v="4"/>
        <pc:sldMkLst>
          <pc:docMk/>
          <pc:sldMk cId="1929414054" sldId="282"/>
        </pc:sldMkLst>
      </pc:sldChg>
      <pc:sldChg chg="del">
        <pc:chgData name="Martina Hanzalová" userId="S::martina.hanzalova@zsmohylova.cz::3b573902-ade2-4a58-94ee-f786a9cc7b75" providerId="AD" clId="Web-{B596FFF9-161C-47C5-95B0-A1A8424BFE73}" dt="2021-04-13T09:39:07.245" v="5"/>
        <pc:sldMkLst>
          <pc:docMk/>
          <pc:sldMk cId="4161479005" sldId="283"/>
        </pc:sldMkLst>
      </pc:sldChg>
    </pc:docChg>
  </pc:docChgLst>
  <pc:docChgLst>
    <pc:chgData name="Simona Kubátová" userId="S::simona.kubatova@zsmohylova.cz::0a5b367e-404c-45e0-bb27-e31c7e4e9169" providerId="AD" clId="Web-{9D269C63-3458-4062-9B51-C56E4410F845}"/>
    <pc:docChg chg="modSld">
      <pc:chgData name="Simona Kubátová" userId="S::simona.kubatova@zsmohylova.cz::0a5b367e-404c-45e0-bb27-e31c7e4e9169" providerId="AD" clId="Web-{9D269C63-3458-4062-9B51-C56E4410F845}" dt="2021-04-06T08:44:32.567" v="0"/>
      <pc:docMkLst>
        <pc:docMk/>
      </pc:docMkLst>
      <pc:sldChg chg="mod modShow">
        <pc:chgData name="Simona Kubátová" userId="S::simona.kubatova@zsmohylova.cz::0a5b367e-404c-45e0-bb27-e31c7e4e9169" providerId="AD" clId="Web-{9D269C63-3458-4062-9B51-C56E4410F845}" dt="2021-04-06T08:44:32.567" v="0"/>
        <pc:sldMkLst>
          <pc:docMk/>
          <pc:sldMk cId="1298445" sldId="261"/>
        </pc:sldMkLst>
      </pc:sldChg>
    </pc:docChg>
  </pc:docChgLst>
  <pc:docChgLst>
    <pc:chgData name="Martin Beneš" userId="S::martin.benes@zsmohylova.cz::48a3acbf-496b-45c9-8baa-989e9efbb5c5" providerId="AD" clId="Web-{3EA8A5A0-75A0-4F84-ABDC-5055963768BB}"/>
    <pc:docChg chg="modSld">
      <pc:chgData name="Martin Beneš" userId="S::martin.benes@zsmohylova.cz::48a3acbf-496b-45c9-8baa-989e9efbb5c5" providerId="AD" clId="Web-{3EA8A5A0-75A0-4F84-ABDC-5055963768BB}" dt="2021-03-31T08:08:29.929" v="165" actId="20577"/>
      <pc:docMkLst>
        <pc:docMk/>
      </pc:docMkLst>
      <pc:sldChg chg="addSp delSp modSp">
        <pc:chgData name="Martin Beneš" userId="S::martin.benes@zsmohylova.cz::48a3acbf-496b-45c9-8baa-989e9efbb5c5" providerId="AD" clId="Web-{3EA8A5A0-75A0-4F84-ABDC-5055963768BB}" dt="2021-03-31T08:08:29.929" v="165" actId="20577"/>
        <pc:sldMkLst>
          <pc:docMk/>
          <pc:sldMk cId="665345928" sldId="267"/>
        </pc:sldMkLst>
        <pc:spChg chg="mod">
          <ac:chgData name="Martin Beneš" userId="S::martin.benes@zsmohylova.cz::48a3acbf-496b-45c9-8baa-989e9efbb5c5" providerId="AD" clId="Web-{3EA8A5A0-75A0-4F84-ABDC-5055963768BB}" dt="2021-03-31T08:07:49.788" v="147" actId="20577"/>
          <ac:spMkLst>
            <pc:docMk/>
            <pc:sldMk cId="665345928" sldId="267"/>
            <ac:spMk id="2" creationId="{D1CB3501-D2CA-45DB-87C0-5CE5A0650556}"/>
          </ac:spMkLst>
        </pc:spChg>
        <pc:spChg chg="del">
          <ac:chgData name="Martin Beneš" userId="S::martin.benes@zsmohylova.cz::48a3acbf-496b-45c9-8baa-989e9efbb5c5" providerId="AD" clId="Web-{3EA8A5A0-75A0-4F84-ABDC-5055963768BB}" dt="2021-03-31T07:45:03.555" v="1"/>
          <ac:spMkLst>
            <pc:docMk/>
            <pc:sldMk cId="665345928" sldId="267"/>
            <ac:spMk id="4" creationId="{418ACF40-5B57-48A7-B486-5E96453A4E27}"/>
          </ac:spMkLst>
        </pc:spChg>
        <pc:spChg chg="add mod">
          <ac:chgData name="Martin Beneš" userId="S::martin.benes@zsmohylova.cz::48a3acbf-496b-45c9-8baa-989e9efbb5c5" providerId="AD" clId="Web-{3EA8A5A0-75A0-4F84-ABDC-5055963768BB}" dt="2021-03-31T08:08:29.929" v="165" actId="20577"/>
          <ac:spMkLst>
            <pc:docMk/>
            <pc:sldMk cId="665345928" sldId="267"/>
            <ac:spMk id="7" creationId="{DF7EF867-15E8-4499-B039-21F0D6F142AD}"/>
          </ac:spMkLst>
        </pc:spChg>
        <pc:spChg chg="del">
          <ac:chgData name="Martin Beneš" userId="S::martin.benes@zsmohylova.cz::48a3acbf-496b-45c9-8baa-989e9efbb5c5" providerId="AD" clId="Web-{3EA8A5A0-75A0-4F84-ABDC-5055963768BB}" dt="2021-03-31T07:47:47.778" v="15"/>
          <ac:spMkLst>
            <pc:docMk/>
            <pc:sldMk cId="665345928" sldId="267"/>
            <ac:spMk id="47" creationId="{80995F69-E5F3-4ED0-A07E-CD54EDCECAAE}"/>
          </ac:spMkLst>
        </pc:spChg>
        <pc:spChg chg="del">
          <ac:chgData name="Martin Beneš" userId="S::martin.benes@zsmohylova.cz::48a3acbf-496b-45c9-8baa-989e9efbb5c5" providerId="AD" clId="Web-{3EA8A5A0-75A0-4F84-ABDC-5055963768BB}" dt="2021-03-31T07:49:04.983" v="19"/>
          <ac:spMkLst>
            <pc:docMk/>
            <pc:sldMk cId="665345928" sldId="267"/>
            <ac:spMk id="60" creationId="{A47BD897-0476-4ADF-BCB6-E44FAC70ADE8}"/>
          </ac:spMkLst>
        </pc:spChg>
        <pc:picChg chg="add del mod">
          <ac:chgData name="Martin Beneš" userId="S::martin.benes@zsmohylova.cz::48a3acbf-496b-45c9-8baa-989e9efbb5c5" providerId="AD" clId="Web-{3EA8A5A0-75A0-4F84-ABDC-5055963768BB}" dt="2021-03-31T08:00:33.544" v="129"/>
          <ac:picMkLst>
            <pc:docMk/>
            <pc:sldMk cId="665345928" sldId="267"/>
            <ac:picMk id="3" creationId="{36D93752-2E93-4EB4-BEF0-DCC73EBA6F6E}"/>
          </ac:picMkLst>
        </pc:picChg>
        <pc:picChg chg="add del mod ord">
          <ac:chgData name="Martin Beneš" userId="S::martin.benes@zsmohylova.cz::48a3acbf-496b-45c9-8baa-989e9efbb5c5" providerId="AD" clId="Web-{3EA8A5A0-75A0-4F84-ABDC-5055963768BB}" dt="2021-03-31T07:49:19.717" v="21"/>
          <ac:picMkLst>
            <pc:docMk/>
            <pc:sldMk cId="665345928" sldId="267"/>
            <ac:picMk id="3" creationId="{56BE2601-58F7-4C81-A4CC-5B09E37C1D21}"/>
          </ac:picMkLst>
        </pc:picChg>
        <pc:picChg chg="mod">
          <ac:chgData name="Martin Beneš" userId="S::martin.benes@zsmohylova.cz::48a3acbf-496b-45c9-8baa-989e9efbb5c5" providerId="AD" clId="Web-{3EA8A5A0-75A0-4F84-ABDC-5055963768BB}" dt="2021-03-31T07:46:17.870" v="12" actId="14100"/>
          <ac:picMkLst>
            <pc:docMk/>
            <pc:sldMk cId="665345928" sldId="267"/>
            <ac:picMk id="5" creationId="{DCDCBC0B-ED39-46EF-AE44-5F9B334A1CB0}"/>
          </ac:picMkLst>
        </pc:picChg>
        <pc:picChg chg="add mod ord">
          <ac:chgData name="Martin Beneš" userId="S::martin.benes@zsmohylova.cz::48a3acbf-496b-45c9-8baa-989e9efbb5c5" providerId="AD" clId="Web-{3EA8A5A0-75A0-4F84-ABDC-5055963768BB}" dt="2021-03-31T07:46:36.901" v="14" actId="14100"/>
          <ac:picMkLst>
            <pc:docMk/>
            <pc:sldMk cId="665345928" sldId="267"/>
            <ac:picMk id="6" creationId="{3E58B204-E2DD-43D1-AF5E-CA5B34074288}"/>
          </ac:picMkLst>
        </pc:picChg>
        <pc:picChg chg="add mod ord">
          <ac:chgData name="Martin Beneš" userId="S::martin.benes@zsmohylova.cz::48a3acbf-496b-45c9-8baa-989e9efbb5c5" providerId="AD" clId="Web-{3EA8A5A0-75A0-4F84-ABDC-5055963768BB}" dt="2021-03-31T07:48:12.856" v="18" actId="1076"/>
          <ac:picMkLst>
            <pc:docMk/>
            <pc:sldMk cId="665345928" sldId="267"/>
            <ac:picMk id="40" creationId="{10BB93A5-27EA-407E-BB94-4C6FF9F9C74D}"/>
          </ac:picMkLst>
        </pc:picChg>
      </pc:sldChg>
    </pc:docChg>
  </pc:docChgLst>
  <pc:docChgLst>
    <pc:chgData name="Václav Borovec" userId="S::vaclav.borovec@zsmohylova.cz::694f2148-6d33-466c-b0d4-3ddc05f6aab3" providerId="AD" clId="Web-{E3D3EC82-116C-44A7-BA7D-68A26D7D0CCE}"/>
    <pc:docChg chg="modSld">
      <pc:chgData name="Václav Borovec" userId="S::vaclav.borovec@zsmohylova.cz::694f2148-6d33-466c-b0d4-3ddc05f6aab3" providerId="AD" clId="Web-{E3D3EC82-116C-44A7-BA7D-68A26D7D0CCE}" dt="2021-04-05T14:18:52.557" v="159" actId="20577"/>
      <pc:docMkLst>
        <pc:docMk/>
      </pc:docMkLst>
      <pc:sldChg chg="addSp delSp modSp">
        <pc:chgData name="Václav Borovec" userId="S::vaclav.borovec@zsmohylova.cz::694f2148-6d33-466c-b0d4-3ddc05f6aab3" providerId="AD" clId="Web-{E3D3EC82-116C-44A7-BA7D-68A26D7D0CCE}" dt="2021-04-05T14:18:52.557" v="159" actId="20577"/>
        <pc:sldMkLst>
          <pc:docMk/>
          <pc:sldMk cId="2723328825" sldId="270"/>
        </pc:sldMkLst>
        <pc:spChg chg="mod">
          <ac:chgData name="Václav Borovec" userId="S::vaclav.borovec@zsmohylova.cz::694f2148-6d33-466c-b0d4-3ddc05f6aab3" providerId="AD" clId="Web-{E3D3EC82-116C-44A7-BA7D-68A26D7D0CCE}" dt="2021-04-05T14:18:18.338" v="155" actId="14100"/>
          <ac:spMkLst>
            <pc:docMk/>
            <pc:sldMk cId="2723328825" sldId="270"/>
            <ac:spMk id="3" creationId="{6196AA65-1564-4B32-AD6D-A7AB4EDF91AF}"/>
          </ac:spMkLst>
        </pc:spChg>
        <pc:spChg chg="del">
          <ac:chgData name="Václav Borovec" userId="S::vaclav.borovec@zsmohylova.cz::694f2148-6d33-466c-b0d4-3ddc05f6aab3" providerId="AD" clId="Web-{E3D3EC82-116C-44A7-BA7D-68A26D7D0CCE}" dt="2021-04-05T14:09:16.480" v="1"/>
          <ac:spMkLst>
            <pc:docMk/>
            <pc:sldMk cId="2723328825" sldId="270"/>
            <ac:spMk id="4" creationId="{B2AD4456-52F4-42FF-9757-714C401EF0AB}"/>
          </ac:spMkLst>
        </pc:spChg>
        <pc:spChg chg="del">
          <ac:chgData name="Václav Borovec" userId="S::vaclav.borovec@zsmohylova.cz::694f2148-6d33-466c-b0d4-3ddc05f6aab3" providerId="AD" clId="Web-{E3D3EC82-116C-44A7-BA7D-68A26D7D0CCE}" dt="2021-04-05T14:09:09.699" v="0"/>
          <ac:spMkLst>
            <pc:docMk/>
            <pc:sldMk cId="2723328825" sldId="270"/>
            <ac:spMk id="5" creationId="{12670AF1-4E0C-4FD3-8FCA-E434897C72D9}"/>
          </ac:spMkLst>
        </pc:spChg>
        <pc:spChg chg="add mod">
          <ac:chgData name="Václav Borovec" userId="S::vaclav.borovec@zsmohylova.cz::694f2148-6d33-466c-b0d4-3ddc05f6aab3" providerId="AD" clId="Web-{E3D3EC82-116C-44A7-BA7D-68A26D7D0CCE}" dt="2021-04-05T14:18:52.557" v="159" actId="20577"/>
          <ac:spMkLst>
            <pc:docMk/>
            <pc:sldMk cId="2723328825" sldId="270"/>
            <ac:spMk id="6" creationId="{09C2BFCE-40A2-4639-BBD6-879862CB1D05}"/>
          </ac:spMkLst>
        </pc:spChg>
        <pc:spChg chg="add mod">
          <ac:chgData name="Václav Borovec" userId="S::vaclav.borovec@zsmohylova.cz::694f2148-6d33-466c-b0d4-3ddc05f6aab3" providerId="AD" clId="Web-{E3D3EC82-116C-44A7-BA7D-68A26D7D0CCE}" dt="2021-04-05T14:18:18.306" v="154" actId="20577"/>
          <ac:spMkLst>
            <pc:docMk/>
            <pc:sldMk cId="2723328825" sldId="270"/>
            <ac:spMk id="7" creationId="{6A6B5826-83D3-4EEB-A334-EAB467720D78}"/>
          </ac:spMkLst>
        </pc:spChg>
      </pc:sldChg>
    </pc:docChg>
  </pc:docChgLst>
  <pc:docChgLst>
    <pc:chgData name="Natálie Žižková" userId="S::natalie.zizkova@zsmohylova.cz::856cc4b5-131a-4bbf-baa4-ccefa0b6382f" providerId="AD" clId="Web-{BE42135B-FB88-435B-AB2B-565904869C7F}"/>
    <pc:docChg chg="modSld">
      <pc:chgData name="Natálie Žižková" userId="S::natalie.zizkova@zsmohylova.cz::856cc4b5-131a-4bbf-baa4-ccefa0b6382f" providerId="AD" clId="Web-{BE42135B-FB88-435B-AB2B-565904869C7F}" dt="2021-03-30T09:05:01.111" v="15" actId="1076"/>
      <pc:docMkLst>
        <pc:docMk/>
      </pc:docMkLst>
      <pc:sldChg chg="modSp">
        <pc:chgData name="Natálie Žižková" userId="S::natalie.zizkova@zsmohylova.cz::856cc4b5-131a-4bbf-baa4-ccefa0b6382f" providerId="AD" clId="Web-{BE42135B-FB88-435B-AB2B-565904869C7F}" dt="2021-03-30T09:05:01.111" v="15" actId="1076"/>
        <pc:sldMkLst>
          <pc:docMk/>
          <pc:sldMk cId="84883201" sldId="262"/>
        </pc:sldMkLst>
        <pc:spChg chg="mod">
          <ac:chgData name="Natálie Žižková" userId="S::natalie.zizkova@zsmohylova.cz::856cc4b5-131a-4bbf-baa4-ccefa0b6382f" providerId="AD" clId="Web-{BE42135B-FB88-435B-AB2B-565904869C7F}" dt="2021-03-30T09:05:01.111" v="15" actId="1076"/>
          <ac:spMkLst>
            <pc:docMk/>
            <pc:sldMk cId="84883201" sldId="262"/>
            <ac:spMk id="3" creationId="{4204160B-CC8E-401E-A86D-30000EA22F3B}"/>
          </ac:spMkLst>
        </pc:spChg>
        <pc:picChg chg="mod">
          <ac:chgData name="Natálie Žižková" userId="S::natalie.zizkova@zsmohylova.cz::856cc4b5-131a-4bbf-baa4-ccefa0b6382f" providerId="AD" clId="Web-{BE42135B-FB88-435B-AB2B-565904869C7F}" dt="2021-03-30T09:03:22.796" v="2" actId="1076"/>
          <ac:picMkLst>
            <pc:docMk/>
            <pc:sldMk cId="84883201" sldId="262"/>
            <ac:picMk id="9" creationId="{335A5F29-DFF2-4D15-ABA2-793D59FA0562}"/>
          </ac:picMkLst>
        </pc:picChg>
        <pc:picChg chg="mod">
          <ac:chgData name="Natálie Žižková" userId="S::natalie.zizkova@zsmohylova.cz::856cc4b5-131a-4bbf-baa4-ccefa0b6382f" providerId="AD" clId="Web-{BE42135B-FB88-435B-AB2B-565904869C7F}" dt="2021-03-30T09:03:13.952" v="0" actId="1076"/>
          <ac:picMkLst>
            <pc:docMk/>
            <pc:sldMk cId="84883201" sldId="262"/>
            <ac:picMk id="24" creationId="{05F13011-88F1-4108-8637-AD54BF90748E}"/>
          </ac:picMkLst>
        </pc:picChg>
      </pc:sldChg>
    </pc:docChg>
  </pc:docChgLst>
  <pc:docChgLst>
    <pc:chgData name="Natalia Márová" userId="S::natalia.marova@zsmohylova.cz::fe5a0230-14e7-4835-8d8e-340234840991" providerId="AD" clId="Web-{49BA4BA9-7EBD-4320-9AF9-1C1B064E4F24}"/>
    <pc:docChg chg="modSld">
      <pc:chgData name="Natalia Márová" userId="S::natalia.marova@zsmohylova.cz::fe5a0230-14e7-4835-8d8e-340234840991" providerId="AD" clId="Web-{49BA4BA9-7EBD-4320-9AF9-1C1B064E4F24}" dt="2021-03-31T08:14:28.786" v="229" actId="20577"/>
      <pc:docMkLst>
        <pc:docMk/>
      </pc:docMkLst>
      <pc:sldChg chg="addSp delSp modSp mod setBg setClrOvrMap">
        <pc:chgData name="Natalia Márová" userId="S::natalia.marova@zsmohylova.cz::fe5a0230-14e7-4835-8d8e-340234840991" providerId="AD" clId="Web-{49BA4BA9-7EBD-4320-9AF9-1C1B064E4F24}" dt="2021-03-31T07:57:14.045" v="90" actId="20577"/>
        <pc:sldMkLst>
          <pc:docMk/>
          <pc:sldMk cId="1524808625" sldId="259"/>
        </pc:sldMkLst>
        <pc:spChg chg="mod">
          <ac:chgData name="Natalia Márová" userId="S::natalia.marova@zsmohylova.cz::fe5a0230-14e7-4835-8d8e-340234840991" providerId="AD" clId="Web-{49BA4BA9-7EBD-4320-9AF9-1C1B064E4F24}" dt="2021-03-31T07:54:54.417" v="67"/>
          <ac:spMkLst>
            <pc:docMk/>
            <pc:sldMk cId="1524808625" sldId="259"/>
            <ac:spMk id="2" creationId="{517A8A96-F49C-4372-92C8-00FE372F025E}"/>
          </ac:spMkLst>
        </pc:spChg>
        <pc:spChg chg="mod ord">
          <ac:chgData name="Natalia Márová" userId="S::natalia.marova@zsmohylova.cz::fe5a0230-14e7-4835-8d8e-340234840991" providerId="AD" clId="Web-{49BA4BA9-7EBD-4320-9AF9-1C1B064E4F24}" dt="2021-03-31T07:57:14.045" v="90" actId="20577"/>
          <ac:spMkLst>
            <pc:docMk/>
            <pc:sldMk cId="1524808625" sldId="259"/>
            <ac:spMk id="21" creationId="{6B5BF610-F039-4AC6-A89E-D8E00E9AD6A8}"/>
          </ac:spMkLst>
        </pc:spChg>
        <pc:spChg chg="add del">
          <ac:chgData name="Natalia Márová" userId="S::natalia.marova@zsmohylova.cz::fe5a0230-14e7-4835-8d8e-340234840991" providerId="AD" clId="Web-{49BA4BA9-7EBD-4320-9AF9-1C1B064E4F24}" dt="2021-03-31T07:54:50.464" v="64"/>
          <ac:spMkLst>
            <pc:docMk/>
            <pc:sldMk cId="1524808625" sldId="259"/>
            <ac:spMk id="23" creationId="{231BF440-39FA-4087-84CC-2EEC0BBDAF29}"/>
          </ac:spMkLst>
        </pc:spChg>
        <pc:spChg chg="add del">
          <ac:chgData name="Natalia Márová" userId="S::natalia.marova@zsmohylova.cz::fe5a0230-14e7-4835-8d8e-340234840991" providerId="AD" clId="Web-{49BA4BA9-7EBD-4320-9AF9-1C1B064E4F24}" dt="2021-03-31T07:54:54.402" v="66"/>
          <ac:spMkLst>
            <pc:docMk/>
            <pc:sldMk cId="1524808625" sldId="259"/>
            <ac:spMk id="24" creationId="{2B566528-1B12-4246-9431-5C2D7D081168}"/>
          </ac:spMkLst>
        </pc:spChg>
        <pc:spChg chg="add del">
          <ac:chgData name="Natalia Márová" userId="S::natalia.marova@zsmohylova.cz::fe5a0230-14e7-4835-8d8e-340234840991" providerId="AD" clId="Web-{49BA4BA9-7EBD-4320-9AF9-1C1B064E4F24}" dt="2021-03-31T07:54:49.199" v="62"/>
          <ac:spMkLst>
            <pc:docMk/>
            <pc:sldMk cId="1524808625" sldId="259"/>
            <ac:spMk id="26" creationId="{99F1FFA9-D672-408C-9220-ADEEC6ABDD09}"/>
          </ac:spMkLst>
        </pc:spChg>
        <pc:spChg chg="add">
          <ac:chgData name="Natalia Márová" userId="S::natalia.marova@zsmohylova.cz::fe5a0230-14e7-4835-8d8e-340234840991" providerId="AD" clId="Web-{49BA4BA9-7EBD-4320-9AF9-1C1B064E4F24}" dt="2021-03-31T07:54:54.417" v="67"/>
          <ac:spMkLst>
            <pc:docMk/>
            <pc:sldMk cId="1524808625" sldId="259"/>
            <ac:spMk id="27" creationId="{DC14B3F1-8CC5-4623-94B0-4445E3775D41}"/>
          </ac:spMkLst>
        </pc:spChg>
        <pc:spChg chg="add del">
          <ac:chgData name="Natalia Márová" userId="S::natalia.marova@zsmohylova.cz::fe5a0230-14e7-4835-8d8e-340234840991" providerId="AD" clId="Web-{49BA4BA9-7EBD-4320-9AF9-1C1B064E4F24}" dt="2021-03-31T07:54:50.464" v="64"/>
          <ac:spMkLst>
            <pc:docMk/>
            <pc:sldMk cId="1524808625" sldId="259"/>
            <ac:spMk id="28" creationId="{F04E4CBA-303B-48BD-8451-C2701CB0EEBF}"/>
          </ac:spMkLst>
        </pc:spChg>
        <pc:spChg chg="add del">
          <ac:chgData name="Natalia Márová" userId="S::natalia.marova@zsmohylova.cz::fe5a0230-14e7-4835-8d8e-340234840991" providerId="AD" clId="Web-{49BA4BA9-7EBD-4320-9AF9-1C1B064E4F24}" dt="2021-03-31T07:54:50.464" v="64"/>
          <ac:spMkLst>
            <pc:docMk/>
            <pc:sldMk cId="1524808625" sldId="259"/>
            <ac:spMk id="30" creationId="{F6CA58B3-AFCC-4A40-9882-50D5080879B0}"/>
          </ac:spMkLst>
        </pc:spChg>
        <pc:spChg chg="add del">
          <ac:chgData name="Natalia Márová" userId="S::natalia.marova@zsmohylova.cz::fe5a0230-14e7-4835-8d8e-340234840991" providerId="AD" clId="Web-{49BA4BA9-7EBD-4320-9AF9-1C1B064E4F24}" dt="2021-03-31T07:54:54.402" v="66"/>
          <ac:spMkLst>
            <pc:docMk/>
            <pc:sldMk cId="1524808625" sldId="259"/>
            <ac:spMk id="31" creationId="{D3F51FEB-38FB-4F6C-9F7B-2F2AFAB65463}"/>
          </ac:spMkLst>
        </pc:spChg>
        <pc:spChg chg="add del">
          <ac:chgData name="Natalia Márová" userId="S::natalia.marova@zsmohylova.cz::fe5a0230-14e7-4835-8d8e-340234840991" providerId="AD" clId="Web-{49BA4BA9-7EBD-4320-9AF9-1C1B064E4F24}" dt="2021-03-31T07:54:50.464" v="64"/>
          <ac:spMkLst>
            <pc:docMk/>
            <pc:sldMk cId="1524808625" sldId="259"/>
            <ac:spMk id="32" creationId="{75C56826-D4E5-42ED-8529-079651CB3005}"/>
          </ac:spMkLst>
        </pc:spChg>
        <pc:spChg chg="add del">
          <ac:chgData name="Natalia Márová" userId="S::natalia.marova@zsmohylova.cz::fe5a0230-14e7-4835-8d8e-340234840991" providerId="AD" clId="Web-{49BA4BA9-7EBD-4320-9AF9-1C1B064E4F24}" dt="2021-03-31T07:54:54.402" v="66"/>
          <ac:spMkLst>
            <pc:docMk/>
            <pc:sldMk cId="1524808625" sldId="259"/>
            <ac:spMk id="33" creationId="{1E547BA6-BAE0-43BB-A7CA-60F69CE252F0}"/>
          </ac:spMkLst>
        </pc:spChg>
        <pc:spChg chg="add del">
          <ac:chgData name="Natalia Márová" userId="S::natalia.marova@zsmohylova.cz::fe5a0230-14e7-4835-8d8e-340234840991" providerId="AD" clId="Web-{49BA4BA9-7EBD-4320-9AF9-1C1B064E4F24}" dt="2021-03-31T07:54:50.464" v="64"/>
          <ac:spMkLst>
            <pc:docMk/>
            <pc:sldMk cId="1524808625" sldId="259"/>
            <ac:spMk id="34" creationId="{82095FCE-EF05-4443-B97A-85DEE3A5CA17}"/>
          </ac:spMkLst>
        </pc:spChg>
        <pc:spChg chg="add del">
          <ac:chgData name="Natalia Márová" userId="S::natalia.marova@zsmohylova.cz::fe5a0230-14e7-4835-8d8e-340234840991" providerId="AD" clId="Web-{49BA4BA9-7EBD-4320-9AF9-1C1B064E4F24}" dt="2021-03-31T07:54:50.464" v="64"/>
          <ac:spMkLst>
            <pc:docMk/>
            <pc:sldMk cId="1524808625" sldId="259"/>
            <ac:spMk id="36" creationId="{CA00AE6B-AA30-4CF8-BA6F-339B780AD76C}"/>
          </ac:spMkLst>
        </pc:spChg>
        <pc:grpChg chg="add del">
          <ac:chgData name="Natalia Márová" userId="S::natalia.marova@zsmohylova.cz::fe5a0230-14e7-4835-8d8e-340234840991" providerId="AD" clId="Web-{49BA4BA9-7EBD-4320-9AF9-1C1B064E4F24}" dt="2021-03-31T07:54:54.402" v="66"/>
          <ac:grpSpMkLst>
            <pc:docMk/>
            <pc:sldMk cId="1524808625" sldId="259"/>
            <ac:grpSpMk id="25" creationId="{07EAA094-9CF6-4695-958A-33D9BCAA9474}"/>
          </ac:grpSpMkLst>
        </pc:grpChg>
        <pc:picChg chg="add del mod ord">
          <ac:chgData name="Natalia Márová" userId="S::natalia.marova@zsmohylova.cz::fe5a0230-14e7-4835-8d8e-340234840991" providerId="AD" clId="Web-{49BA4BA9-7EBD-4320-9AF9-1C1B064E4F24}" dt="2021-03-31T07:55:14.871" v="70"/>
          <ac:picMkLst>
            <pc:docMk/>
            <pc:sldMk cId="1524808625" sldId="259"/>
            <ac:picMk id="3" creationId="{CE8D5100-973F-4AC2-8AD7-949C67A67F72}"/>
          </ac:picMkLst>
        </pc:picChg>
        <pc:picChg chg="add mod ord">
          <ac:chgData name="Natalia Márová" userId="S::natalia.marova@zsmohylova.cz::fe5a0230-14e7-4835-8d8e-340234840991" providerId="AD" clId="Web-{49BA4BA9-7EBD-4320-9AF9-1C1B064E4F24}" dt="2021-03-31T07:54:54.417" v="67"/>
          <ac:picMkLst>
            <pc:docMk/>
            <pc:sldMk cId="1524808625" sldId="259"/>
            <ac:picMk id="4" creationId="{A5EACB48-7714-40C0-9C9D-B114AC32FAA1}"/>
          </ac:picMkLst>
        </pc:picChg>
        <pc:picChg chg="add mod">
          <ac:chgData name="Natalia Márová" userId="S::natalia.marova@zsmohylova.cz::fe5a0230-14e7-4835-8d8e-340234840991" providerId="AD" clId="Web-{49BA4BA9-7EBD-4320-9AF9-1C1B064E4F24}" dt="2021-03-31T07:56:07.903" v="77" actId="1076"/>
          <ac:picMkLst>
            <pc:docMk/>
            <pc:sldMk cId="1524808625" sldId="259"/>
            <ac:picMk id="5" creationId="{343C07DB-3805-4423-8C9F-327BC066BFC8}"/>
          </ac:picMkLst>
        </pc:picChg>
        <pc:cxnChg chg="add">
          <ac:chgData name="Natalia Márová" userId="S::natalia.marova@zsmohylova.cz::fe5a0230-14e7-4835-8d8e-340234840991" providerId="AD" clId="Web-{49BA4BA9-7EBD-4320-9AF9-1C1B064E4F24}" dt="2021-03-31T07:54:54.417" v="67"/>
          <ac:cxnSpMkLst>
            <pc:docMk/>
            <pc:sldMk cId="1524808625" sldId="259"/>
            <ac:cxnSpMk id="29" creationId="{B8EC0F70-6AFD-45BE-8F70-52888FC304F7}"/>
          </ac:cxnSpMkLst>
        </pc:cxnChg>
      </pc:sldChg>
      <pc:sldChg chg="addSp delSp modSp mod setBg">
        <pc:chgData name="Natalia Márová" userId="S::natalia.marova@zsmohylova.cz::fe5a0230-14e7-4835-8d8e-340234840991" providerId="AD" clId="Web-{49BA4BA9-7EBD-4320-9AF9-1C1B064E4F24}" dt="2021-03-31T08:14:28.786" v="229" actId="20577"/>
        <pc:sldMkLst>
          <pc:docMk/>
          <pc:sldMk cId="1011729167" sldId="269"/>
        </pc:sldMkLst>
        <pc:spChg chg="mod">
          <ac:chgData name="Natalia Márová" userId="S::natalia.marova@zsmohylova.cz::fe5a0230-14e7-4835-8d8e-340234840991" providerId="AD" clId="Web-{49BA4BA9-7EBD-4320-9AF9-1C1B064E4F24}" dt="2021-03-31T08:08:31.247" v="199" actId="20577"/>
          <ac:spMkLst>
            <pc:docMk/>
            <pc:sldMk cId="1011729167" sldId="269"/>
            <ac:spMk id="2" creationId="{D1CB3501-D2CA-45DB-87C0-5CE5A0650556}"/>
          </ac:spMkLst>
        </pc:spChg>
        <pc:spChg chg="del">
          <ac:chgData name="Natalia Márová" userId="S::natalia.marova@zsmohylova.cz::fe5a0230-14e7-4835-8d8e-340234840991" providerId="AD" clId="Web-{49BA4BA9-7EBD-4320-9AF9-1C1B064E4F24}" dt="2021-03-31T08:05:04.540" v="91"/>
          <ac:spMkLst>
            <pc:docMk/>
            <pc:sldMk cId="1011729167" sldId="269"/>
            <ac:spMk id="3" creationId="{E96CCAD3-7A0F-4B12-9130-3B36AA47979E}"/>
          </ac:spMkLst>
        </pc:spChg>
        <pc:spChg chg="del">
          <ac:chgData name="Natalia Márová" userId="S::natalia.marova@zsmohylova.cz::fe5a0230-14e7-4835-8d8e-340234840991" providerId="AD" clId="Web-{49BA4BA9-7EBD-4320-9AF9-1C1B064E4F24}" dt="2021-03-31T08:05:46.712" v="92"/>
          <ac:spMkLst>
            <pc:docMk/>
            <pc:sldMk cId="1011729167" sldId="269"/>
            <ac:spMk id="4" creationId="{418ACF40-5B57-48A7-B486-5E96453A4E27}"/>
          </ac:spMkLst>
        </pc:spChg>
        <pc:spChg chg="add">
          <ac:chgData name="Natalia Márová" userId="S::natalia.marova@zsmohylova.cz::fe5a0230-14e7-4835-8d8e-340234840991" providerId="AD" clId="Web-{49BA4BA9-7EBD-4320-9AF9-1C1B064E4F24}" dt="2021-03-31T08:06:09.322" v="98"/>
          <ac:spMkLst>
            <pc:docMk/>
            <pc:sldMk cId="1011729167" sldId="269"/>
            <ac:spMk id="8" creationId="{2172A0AC-3DCE-4672-BCAF-28FEF91F6020}"/>
          </ac:spMkLst>
        </pc:spChg>
        <pc:spChg chg="add">
          <ac:chgData name="Natalia Márová" userId="S::natalia.marova@zsmohylova.cz::fe5a0230-14e7-4835-8d8e-340234840991" providerId="AD" clId="Web-{49BA4BA9-7EBD-4320-9AF9-1C1B064E4F24}" dt="2021-03-31T08:06:09.322" v="98"/>
          <ac:spMkLst>
            <pc:docMk/>
            <pc:sldMk cId="1011729167" sldId="269"/>
            <ac:spMk id="9" creationId="{AE6F1C77-EDC9-4C5F-8C1C-62DD46BDA3C3}"/>
          </ac:spMkLst>
        </pc:spChg>
        <pc:spChg chg="add del">
          <ac:chgData name="Natalia Márová" userId="S::natalia.marova@zsmohylova.cz::fe5a0230-14e7-4835-8d8e-340234840991" providerId="AD" clId="Web-{49BA4BA9-7EBD-4320-9AF9-1C1B064E4F24}" dt="2021-03-31T08:06:08.932" v="97"/>
          <ac:spMkLst>
            <pc:docMk/>
            <pc:sldMk cId="1011729167" sldId="269"/>
            <ac:spMk id="10" creationId="{CC17EEC5-1957-40C8-83B7-7CAC2EC69E63}"/>
          </ac:spMkLst>
        </pc:spChg>
        <pc:spChg chg="add mod">
          <ac:chgData name="Natalia Márová" userId="S::natalia.marova@zsmohylova.cz::fe5a0230-14e7-4835-8d8e-340234840991" providerId="AD" clId="Web-{49BA4BA9-7EBD-4320-9AF9-1C1B064E4F24}" dt="2021-03-31T08:14:28.786" v="229" actId="20577"/>
          <ac:spMkLst>
            <pc:docMk/>
            <pc:sldMk cId="1011729167" sldId="269"/>
            <ac:spMk id="11" creationId="{A25192E1-626D-4505-B3E8-6E50759D0BEB}"/>
          </ac:spMkLst>
        </pc:spChg>
        <pc:spChg chg="add del">
          <ac:chgData name="Natalia Márová" userId="S::natalia.marova@zsmohylova.cz::fe5a0230-14e7-4835-8d8e-340234840991" providerId="AD" clId="Web-{49BA4BA9-7EBD-4320-9AF9-1C1B064E4F24}" dt="2021-03-31T08:06:08.932" v="97"/>
          <ac:spMkLst>
            <pc:docMk/>
            <pc:sldMk cId="1011729167" sldId="269"/>
            <ac:spMk id="13" creationId="{55C01129-3453-464D-A870-ED71C6E89D60}"/>
          </ac:spMkLst>
        </pc:spChg>
        <pc:spChg chg="add del">
          <ac:chgData name="Natalia Márová" userId="S::natalia.marova@zsmohylova.cz::fe5a0230-14e7-4835-8d8e-340234840991" providerId="AD" clId="Web-{49BA4BA9-7EBD-4320-9AF9-1C1B064E4F24}" dt="2021-03-31T08:06:08.932" v="97"/>
          <ac:spMkLst>
            <pc:docMk/>
            <pc:sldMk cId="1011729167" sldId="269"/>
            <ac:spMk id="15" creationId="{9D2781A6-5C82-4764-B489-F9A599C0A7EB}"/>
          </ac:spMkLst>
        </pc:spChg>
        <pc:picChg chg="add mod ord">
          <ac:chgData name="Natalia Márová" userId="S::natalia.marova@zsmohylova.cz::fe5a0230-14e7-4835-8d8e-340234840991" providerId="AD" clId="Web-{49BA4BA9-7EBD-4320-9AF9-1C1B064E4F24}" dt="2021-03-31T08:06:09.322" v="98"/>
          <ac:picMkLst>
            <pc:docMk/>
            <pc:sldMk cId="1011729167" sldId="269"/>
            <ac:picMk id="5" creationId="{A489D766-FE2F-4A0E-BC06-5A1FC2B78469}"/>
          </ac:picMkLst>
        </pc:picChg>
        <pc:picChg chg="add mod ord">
          <ac:chgData name="Natalia Márová" userId="S::natalia.marova@zsmohylova.cz::fe5a0230-14e7-4835-8d8e-340234840991" providerId="AD" clId="Web-{49BA4BA9-7EBD-4320-9AF9-1C1B064E4F24}" dt="2021-03-31T08:11:08.766" v="209" actId="1076"/>
          <ac:picMkLst>
            <pc:docMk/>
            <pc:sldMk cId="1011729167" sldId="269"/>
            <ac:picMk id="6" creationId="{BFBD6363-46C2-4FB7-8D6F-26CF143797BF}"/>
          </ac:picMkLst>
        </pc:picChg>
      </pc:sldChg>
    </pc:docChg>
  </pc:docChgLst>
  <pc:docChgLst>
    <pc:chgData name="Tomáš Tinkl" userId="S::tomas.tinkl@zsmohylova.cz::bf089553-83ee-4555-a423-3a88533ab946" providerId="AD" clId="Web-{A55206BF-0A26-4039-BBCD-351F3CA45CE0}"/>
    <pc:docChg chg="modSld">
      <pc:chgData name="Tomáš Tinkl" userId="S::tomas.tinkl@zsmohylova.cz::bf089553-83ee-4555-a423-3a88533ab946" providerId="AD" clId="Web-{A55206BF-0A26-4039-BBCD-351F3CA45CE0}" dt="2021-03-30T08:40:25.416" v="0"/>
      <pc:docMkLst>
        <pc:docMk/>
      </pc:docMkLst>
      <pc:sldChg chg="delSp">
        <pc:chgData name="Tomáš Tinkl" userId="S::tomas.tinkl@zsmohylova.cz::bf089553-83ee-4555-a423-3a88533ab946" providerId="AD" clId="Web-{A55206BF-0A26-4039-BBCD-351F3CA45CE0}" dt="2021-03-30T08:40:25.416" v="0"/>
        <pc:sldMkLst>
          <pc:docMk/>
          <pc:sldMk cId="4061698677" sldId="257"/>
        </pc:sldMkLst>
        <pc:picChg chg="del">
          <ac:chgData name="Tomáš Tinkl" userId="S::tomas.tinkl@zsmohylova.cz::bf089553-83ee-4555-a423-3a88533ab946" providerId="AD" clId="Web-{A55206BF-0A26-4039-BBCD-351F3CA45CE0}" dt="2021-03-30T08:40:25.416" v="0"/>
          <ac:picMkLst>
            <pc:docMk/>
            <pc:sldMk cId="4061698677" sldId="257"/>
            <ac:picMk id="23" creationId="{A16423A9-1325-4B34-849D-7E567E5D95D9}"/>
          </ac:picMkLst>
        </pc:picChg>
      </pc:sldChg>
    </pc:docChg>
  </pc:docChgLst>
  <pc:docChgLst>
    <pc:chgData name="Natálie Žižková" userId="S::natalie.zizkova@zsmohylova.cz::856cc4b5-131a-4bbf-baa4-ccefa0b6382f" providerId="AD" clId="Web-{AB9F4EEE-A101-44CF-8AC8-4185C81622C1}"/>
    <pc:docChg chg="addSld modSld">
      <pc:chgData name="Natálie Žižková" userId="S::natalie.zizkova@zsmohylova.cz::856cc4b5-131a-4bbf-baa4-ccefa0b6382f" providerId="AD" clId="Web-{AB9F4EEE-A101-44CF-8AC8-4185C81622C1}" dt="2021-04-07T09:08:21.427" v="184"/>
      <pc:docMkLst>
        <pc:docMk/>
      </pc:docMkLst>
      <pc:sldChg chg="modSp">
        <pc:chgData name="Natálie Žižková" userId="S::natalie.zizkova@zsmohylova.cz::856cc4b5-131a-4bbf-baa4-ccefa0b6382f" providerId="AD" clId="Web-{AB9F4EEE-A101-44CF-8AC8-4185C81622C1}" dt="2021-04-07T09:03:55.202" v="162" actId="20577"/>
        <pc:sldMkLst>
          <pc:docMk/>
          <pc:sldMk cId="84883201" sldId="262"/>
        </pc:sldMkLst>
        <pc:spChg chg="mod">
          <ac:chgData name="Natálie Žižková" userId="S::natalie.zizkova@zsmohylova.cz::856cc4b5-131a-4bbf-baa4-ccefa0b6382f" providerId="AD" clId="Web-{AB9F4EEE-A101-44CF-8AC8-4185C81622C1}" dt="2021-04-07T09:02:51.481" v="152" actId="20577"/>
          <ac:spMkLst>
            <pc:docMk/>
            <pc:sldMk cId="84883201" sldId="262"/>
            <ac:spMk id="2" creationId="{0E62D709-2F71-4045-A991-1F2DD5262CAC}"/>
          </ac:spMkLst>
        </pc:spChg>
        <pc:spChg chg="mod">
          <ac:chgData name="Natálie Žižková" userId="S::natalie.zizkova@zsmohylova.cz::856cc4b5-131a-4bbf-baa4-ccefa0b6382f" providerId="AD" clId="Web-{AB9F4EEE-A101-44CF-8AC8-4185C81622C1}" dt="2021-04-07T08:50:17.947" v="12" actId="20577"/>
          <ac:spMkLst>
            <pc:docMk/>
            <pc:sldMk cId="84883201" sldId="262"/>
            <ac:spMk id="3" creationId="{4204160B-CC8E-401E-A86D-30000EA22F3B}"/>
          </ac:spMkLst>
        </pc:spChg>
        <pc:spChg chg="mod">
          <ac:chgData name="Natálie Žižková" userId="S::natalie.zizkova@zsmohylova.cz::856cc4b5-131a-4bbf-baa4-ccefa0b6382f" providerId="AD" clId="Web-{AB9F4EEE-A101-44CF-8AC8-4185C81622C1}" dt="2021-04-07T09:03:55.202" v="162" actId="20577"/>
          <ac:spMkLst>
            <pc:docMk/>
            <pc:sldMk cId="84883201" sldId="262"/>
            <ac:spMk id="7" creationId="{78DE31E0-5066-493A-B912-B48281E8283B}"/>
          </ac:spMkLst>
        </pc:spChg>
      </pc:sldChg>
      <pc:sldChg chg="addSp delSp new">
        <pc:chgData name="Natálie Žižková" userId="S::natalie.zizkova@zsmohylova.cz::856cc4b5-131a-4bbf-baa4-ccefa0b6382f" providerId="AD" clId="Web-{AB9F4EEE-A101-44CF-8AC8-4185C81622C1}" dt="2021-04-07T09:08:21.427" v="184"/>
        <pc:sldMkLst>
          <pc:docMk/>
          <pc:sldMk cId="1929414054" sldId="282"/>
        </pc:sldMkLst>
        <pc:spChg chg="add">
          <ac:chgData name="Natálie Žižková" userId="S::natalie.zizkova@zsmohylova.cz::856cc4b5-131a-4bbf-baa4-ccefa0b6382f" providerId="AD" clId="Web-{AB9F4EEE-A101-44CF-8AC8-4185C81622C1}" dt="2021-04-07T09:07:40.723" v="166"/>
          <ac:spMkLst>
            <pc:docMk/>
            <pc:sldMk cId="1929414054" sldId="282"/>
            <ac:spMk id="3" creationId="{CC2C8769-7F8E-4D10-BC69-922CF31D2D8B}"/>
          </ac:spMkLst>
        </pc:spChg>
        <pc:inkChg chg="add del">
          <ac:chgData name="Natálie Žižková" userId="S::natalie.zizkova@zsmohylova.cz::856cc4b5-131a-4bbf-baa4-ccefa0b6382f" providerId="AD" clId="Web-{AB9F4EEE-A101-44CF-8AC8-4185C81622C1}" dt="2021-04-07T09:05:37.517" v="165"/>
          <ac:inkMkLst>
            <pc:docMk/>
            <pc:sldMk cId="1929414054" sldId="282"/>
            <ac:inkMk id="2" creationId="{0E2AECFC-F7B8-4323-A5B7-5EF69BEDDFBE}"/>
          </ac:inkMkLst>
        </pc:inkChg>
        <pc:inkChg chg="add del">
          <ac:chgData name="Natálie Žižková" userId="S::natalie.zizkova@zsmohylova.cz::856cc4b5-131a-4bbf-baa4-ccefa0b6382f" providerId="AD" clId="Web-{AB9F4EEE-A101-44CF-8AC8-4185C81622C1}" dt="2021-04-07T09:08:06.005" v="168"/>
          <ac:inkMkLst>
            <pc:docMk/>
            <pc:sldMk cId="1929414054" sldId="282"/>
            <ac:inkMk id="4" creationId="{B013F27B-ABAB-4CC1-B1A5-7FF6030C6608}"/>
          </ac:inkMkLst>
        </pc:inkChg>
        <pc:inkChg chg="add del">
          <ac:chgData name="Natálie Žižková" userId="S::natalie.zizkova@zsmohylova.cz::856cc4b5-131a-4bbf-baa4-ccefa0b6382f" providerId="AD" clId="Web-{AB9F4EEE-A101-44CF-8AC8-4185C81622C1}" dt="2021-04-07T09:08:21.427" v="184"/>
          <ac:inkMkLst>
            <pc:docMk/>
            <pc:sldMk cId="1929414054" sldId="282"/>
            <ac:inkMk id="5" creationId="{F949E8E1-2128-47BA-BC83-1AE7B290DA6A}"/>
          </ac:inkMkLst>
        </pc:inkChg>
        <pc:inkChg chg="add del">
          <ac:chgData name="Natálie Žižková" userId="S::natalie.zizkova@zsmohylova.cz::856cc4b5-131a-4bbf-baa4-ccefa0b6382f" providerId="AD" clId="Web-{AB9F4EEE-A101-44CF-8AC8-4185C81622C1}" dt="2021-04-07T09:08:21.427" v="183"/>
          <ac:inkMkLst>
            <pc:docMk/>
            <pc:sldMk cId="1929414054" sldId="282"/>
            <ac:inkMk id="6" creationId="{5F1241BA-8F40-4D46-B06E-C7C0B7045AAC}"/>
          </ac:inkMkLst>
        </pc:inkChg>
        <pc:inkChg chg="add del">
          <ac:chgData name="Natálie Žižková" userId="S::natalie.zizkova@zsmohylova.cz::856cc4b5-131a-4bbf-baa4-ccefa0b6382f" providerId="AD" clId="Web-{AB9F4EEE-A101-44CF-8AC8-4185C81622C1}" dt="2021-04-07T09:08:21.427" v="182"/>
          <ac:inkMkLst>
            <pc:docMk/>
            <pc:sldMk cId="1929414054" sldId="282"/>
            <ac:inkMk id="7" creationId="{EA2DFC1B-82D5-46D4-9ABE-45996ECE67A6}"/>
          </ac:inkMkLst>
        </pc:inkChg>
        <pc:inkChg chg="add del">
          <ac:chgData name="Natálie Žižková" userId="S::natalie.zizkova@zsmohylova.cz::856cc4b5-131a-4bbf-baa4-ccefa0b6382f" providerId="AD" clId="Web-{AB9F4EEE-A101-44CF-8AC8-4185C81622C1}" dt="2021-04-07T09:08:21.427" v="181"/>
          <ac:inkMkLst>
            <pc:docMk/>
            <pc:sldMk cId="1929414054" sldId="282"/>
            <ac:inkMk id="8" creationId="{FD89A8C2-631A-418B-B0C6-0BC5424E1D92}"/>
          </ac:inkMkLst>
        </pc:inkChg>
        <pc:inkChg chg="add del">
          <ac:chgData name="Natálie Žižková" userId="S::natalie.zizkova@zsmohylova.cz::856cc4b5-131a-4bbf-baa4-ccefa0b6382f" providerId="AD" clId="Web-{AB9F4EEE-A101-44CF-8AC8-4185C81622C1}" dt="2021-04-07T09:08:21.427" v="180"/>
          <ac:inkMkLst>
            <pc:docMk/>
            <pc:sldMk cId="1929414054" sldId="282"/>
            <ac:inkMk id="9" creationId="{E98866CF-3139-4B49-B9F2-6E7E0A5B5031}"/>
          </ac:inkMkLst>
        </pc:inkChg>
        <pc:inkChg chg="add del">
          <ac:chgData name="Natálie Žižková" userId="S::natalie.zizkova@zsmohylova.cz::856cc4b5-131a-4bbf-baa4-ccefa0b6382f" providerId="AD" clId="Web-{AB9F4EEE-A101-44CF-8AC8-4185C81622C1}" dt="2021-04-07T09:08:21.427" v="179"/>
          <ac:inkMkLst>
            <pc:docMk/>
            <pc:sldMk cId="1929414054" sldId="282"/>
            <ac:inkMk id="10" creationId="{08E009A9-17ED-4CC8-80B4-189908667045}"/>
          </ac:inkMkLst>
        </pc:inkChg>
        <pc:inkChg chg="add del">
          <ac:chgData name="Natálie Žižková" userId="S::natalie.zizkova@zsmohylova.cz::856cc4b5-131a-4bbf-baa4-ccefa0b6382f" providerId="AD" clId="Web-{AB9F4EEE-A101-44CF-8AC8-4185C81622C1}" dt="2021-04-07T09:08:21.412" v="178"/>
          <ac:inkMkLst>
            <pc:docMk/>
            <pc:sldMk cId="1929414054" sldId="282"/>
            <ac:inkMk id="11" creationId="{69680CF5-3812-4A94-8E01-772007DC086D}"/>
          </ac:inkMkLst>
        </pc:inkChg>
        <pc:inkChg chg="add del">
          <ac:chgData name="Natálie Žižková" userId="S::natalie.zizkova@zsmohylova.cz::856cc4b5-131a-4bbf-baa4-ccefa0b6382f" providerId="AD" clId="Web-{AB9F4EEE-A101-44CF-8AC8-4185C81622C1}" dt="2021-04-07T09:08:21.412" v="177"/>
          <ac:inkMkLst>
            <pc:docMk/>
            <pc:sldMk cId="1929414054" sldId="282"/>
            <ac:inkMk id="12" creationId="{927C20DC-FBA7-4BD9-8B51-1BFE6147B74C}"/>
          </ac:inkMkLst>
        </pc:inkChg>
      </pc:sldChg>
    </pc:docChg>
  </pc:docChgLst>
  <pc:docChgLst>
    <pc:chgData name="Terezie Fabiánová" userId="S::terezie.fabianova@zsmohylova.cz::f03cb993-21b3-447e-a9ec-fa5a7af93e0f" providerId="AD" clId="Web-{B36988B3-9C53-47B6-8AFA-29569AE5E5A4}"/>
    <pc:docChg chg="modSld">
      <pc:chgData name="Terezie Fabiánová" userId="S::terezie.fabianova@zsmohylova.cz::f03cb993-21b3-447e-a9ec-fa5a7af93e0f" providerId="AD" clId="Web-{B36988B3-9C53-47B6-8AFA-29569AE5E5A4}" dt="2021-03-31T08:28:21.327" v="20" actId="1076"/>
      <pc:docMkLst>
        <pc:docMk/>
      </pc:docMkLst>
      <pc:sldChg chg="addSp modSp">
        <pc:chgData name="Terezie Fabiánová" userId="S::terezie.fabianova@zsmohylova.cz::f03cb993-21b3-447e-a9ec-fa5a7af93e0f" providerId="AD" clId="Web-{B36988B3-9C53-47B6-8AFA-29569AE5E5A4}" dt="2021-03-31T08:28:21.327" v="20" actId="1076"/>
        <pc:sldMkLst>
          <pc:docMk/>
          <pc:sldMk cId="927470826" sldId="266"/>
        </pc:sldMkLst>
        <pc:spChg chg="mod">
          <ac:chgData name="Terezie Fabiánová" userId="S::terezie.fabianova@zsmohylova.cz::f03cb993-21b3-447e-a9ec-fa5a7af93e0f" providerId="AD" clId="Web-{B36988B3-9C53-47B6-8AFA-29569AE5E5A4}" dt="2021-03-31T08:27:04.966" v="1" actId="20577"/>
          <ac:spMkLst>
            <pc:docMk/>
            <pc:sldMk cId="927470826" sldId="266"/>
            <ac:spMk id="2" creationId="{D1CB3501-D2CA-45DB-87C0-5CE5A0650556}"/>
          </ac:spMkLst>
        </pc:spChg>
        <pc:spChg chg="add mod">
          <ac:chgData name="Terezie Fabiánová" userId="S::terezie.fabianova@zsmohylova.cz::f03cb993-21b3-447e-a9ec-fa5a7af93e0f" providerId="AD" clId="Web-{B36988B3-9C53-47B6-8AFA-29569AE5E5A4}" dt="2021-03-31T08:28:21.327" v="20" actId="1076"/>
          <ac:spMkLst>
            <pc:docMk/>
            <pc:sldMk cId="927470826" sldId="266"/>
            <ac:spMk id="3" creationId="{E7EF5D55-5CF0-41F7-848A-F13BA08854C6}"/>
          </ac:spMkLst>
        </pc:spChg>
      </pc:sldChg>
    </pc:docChg>
  </pc:docChgLst>
  <pc:docChgLst>
    <pc:chgData name="Matěj Kotrba" userId="S::matej.kotrba@zsmohylova.cz::51806373-b5e3-45c0-84c2-2898db66d4cf" providerId="AD" clId="Web-{4D9A1F49-22B9-47D8-BCF4-E4391EF57A59}"/>
    <pc:docChg chg="modSld">
      <pc:chgData name="Matěj Kotrba" userId="S::matej.kotrba@zsmohylova.cz::51806373-b5e3-45c0-84c2-2898db66d4cf" providerId="AD" clId="Web-{4D9A1F49-22B9-47D8-BCF4-E4391EF57A59}" dt="2021-04-06T09:32:31.594" v="44" actId="20577"/>
      <pc:docMkLst>
        <pc:docMk/>
      </pc:docMkLst>
      <pc:sldChg chg="modSp">
        <pc:chgData name="Matěj Kotrba" userId="S::matej.kotrba@zsmohylova.cz::51806373-b5e3-45c0-84c2-2898db66d4cf" providerId="AD" clId="Web-{4D9A1F49-22B9-47D8-BCF4-E4391EF57A59}" dt="2021-04-06T09:32:31.594" v="44" actId="20577"/>
        <pc:sldMkLst>
          <pc:docMk/>
          <pc:sldMk cId="2291942877" sldId="272"/>
        </pc:sldMkLst>
        <pc:spChg chg="mod">
          <ac:chgData name="Matěj Kotrba" userId="S::matej.kotrba@zsmohylova.cz::51806373-b5e3-45c0-84c2-2898db66d4cf" providerId="AD" clId="Web-{4D9A1F49-22B9-47D8-BCF4-E4391EF57A59}" dt="2021-04-06T09:30:34.435" v="43" actId="20577"/>
          <ac:spMkLst>
            <pc:docMk/>
            <pc:sldMk cId="2291942877" sldId="272"/>
            <ac:spMk id="3" creationId="{E1E08EDE-117E-4531-A45C-E99D919ACDBA}"/>
          </ac:spMkLst>
        </pc:spChg>
        <pc:spChg chg="mod">
          <ac:chgData name="Matěj Kotrba" userId="S::matej.kotrba@zsmohylova.cz::51806373-b5e3-45c0-84c2-2898db66d4cf" providerId="AD" clId="Web-{4D9A1F49-22B9-47D8-BCF4-E4391EF57A59}" dt="2021-04-06T09:32:31.594" v="44" actId="20577"/>
          <ac:spMkLst>
            <pc:docMk/>
            <pc:sldMk cId="2291942877" sldId="272"/>
            <ac:spMk id="4" creationId="{FA98A99D-869A-403D-A822-34973CBA5B8E}"/>
          </ac:spMkLst>
        </pc:spChg>
      </pc:sldChg>
    </pc:docChg>
  </pc:docChgLst>
  <pc:docChgLst>
    <pc:chgData name="Jakub Dvořák" userId="S::jakub.dvorak@zsmohylova.cz::74818f0a-1ec7-4d35-a036-d6c08417ff3a" providerId="AD" clId="Web-{120E2925-91CC-4E3A-BE82-C6A76597699F}"/>
    <pc:docChg chg="modSld">
      <pc:chgData name="Jakub Dvořák" userId="S::jakub.dvorak@zsmohylova.cz::74818f0a-1ec7-4d35-a036-d6c08417ff3a" providerId="AD" clId="Web-{120E2925-91CC-4E3A-BE82-C6A76597699F}" dt="2021-04-06T09:30:13.923" v="83"/>
      <pc:docMkLst>
        <pc:docMk/>
      </pc:docMkLst>
      <pc:sldChg chg="addSp modSp mod setBg">
        <pc:chgData name="Jakub Dvořák" userId="S::jakub.dvorak@zsmohylova.cz::74818f0a-1ec7-4d35-a036-d6c08417ff3a" providerId="AD" clId="Web-{120E2925-91CC-4E3A-BE82-C6A76597699F}" dt="2021-04-06T09:30:13.923" v="83"/>
        <pc:sldMkLst>
          <pc:docMk/>
          <pc:sldMk cId="1605305698" sldId="274"/>
        </pc:sldMkLst>
        <pc:spChg chg="mod">
          <ac:chgData name="Jakub Dvořák" userId="S::jakub.dvorak@zsmohylova.cz::74818f0a-1ec7-4d35-a036-d6c08417ff3a" providerId="AD" clId="Web-{120E2925-91CC-4E3A-BE82-C6A76597699F}" dt="2021-04-06T09:30:13.923" v="83"/>
          <ac:spMkLst>
            <pc:docMk/>
            <pc:sldMk cId="1605305698" sldId="274"/>
            <ac:spMk id="2" creationId="{22F31F27-7636-4592-A516-D7EC34889455}"/>
          </ac:spMkLst>
        </pc:spChg>
        <pc:spChg chg="mod">
          <ac:chgData name="Jakub Dvořák" userId="S::jakub.dvorak@zsmohylova.cz::74818f0a-1ec7-4d35-a036-d6c08417ff3a" providerId="AD" clId="Web-{120E2925-91CC-4E3A-BE82-C6A76597699F}" dt="2021-04-06T09:30:13.923" v="83"/>
          <ac:spMkLst>
            <pc:docMk/>
            <pc:sldMk cId="1605305698" sldId="274"/>
            <ac:spMk id="3" creationId="{1F0166B3-BF2E-4DBF-B847-D9D36D4E25A6}"/>
          </ac:spMkLst>
        </pc:spChg>
        <pc:spChg chg="add mod">
          <ac:chgData name="Jakub Dvořák" userId="S::jakub.dvorak@zsmohylova.cz::74818f0a-1ec7-4d35-a036-d6c08417ff3a" providerId="AD" clId="Web-{120E2925-91CC-4E3A-BE82-C6A76597699F}" dt="2021-04-06T09:29:07.609" v="80" actId="20577"/>
          <ac:spMkLst>
            <pc:docMk/>
            <pc:sldMk cId="1605305698" sldId="274"/>
            <ac:spMk id="4" creationId="{6D491F3B-FC8B-4923-9183-9FBEFF778C34}"/>
          </ac:spMkLst>
        </pc:spChg>
        <pc:picChg chg="add mod ord">
          <ac:chgData name="Jakub Dvořák" userId="S::jakub.dvorak@zsmohylova.cz::74818f0a-1ec7-4d35-a036-d6c08417ff3a" providerId="AD" clId="Web-{120E2925-91CC-4E3A-BE82-C6A76597699F}" dt="2021-04-06T09:30:13.923" v="83"/>
          <ac:picMkLst>
            <pc:docMk/>
            <pc:sldMk cId="1605305698" sldId="274"/>
            <ac:picMk id="5" creationId="{1A804E2C-F200-4AF5-B6B4-B42E63246240}"/>
          </ac:picMkLst>
        </pc:picChg>
        <pc:picChg chg="add">
          <ac:chgData name="Jakub Dvořák" userId="S::jakub.dvorak@zsmohylova.cz::74818f0a-1ec7-4d35-a036-d6c08417ff3a" providerId="AD" clId="Web-{120E2925-91CC-4E3A-BE82-C6A76597699F}" dt="2021-04-06T09:30:13.923" v="83"/>
          <ac:picMkLst>
            <pc:docMk/>
            <pc:sldMk cId="1605305698" sldId="274"/>
            <ac:picMk id="10" creationId="{54DDEBDD-D8BD-41A6-8A0D-B00E3768B0F9}"/>
          </ac:picMkLst>
        </pc:picChg>
      </pc:sldChg>
    </pc:docChg>
  </pc:docChgLst>
  <pc:docChgLst>
    <pc:chgData name="Matěj Kotrba" userId="S::matej.kotrba@zsmohylova.cz::51806373-b5e3-45c0-84c2-2898db66d4cf" providerId="AD" clId="Web-{0D70EF16-6E1A-4467-9E07-2CDEC22F3A55}"/>
    <pc:docChg chg="modSld">
      <pc:chgData name="Matěj Kotrba" userId="S::matej.kotrba@zsmohylova.cz::51806373-b5e3-45c0-84c2-2898db66d4cf" providerId="AD" clId="Web-{0D70EF16-6E1A-4467-9E07-2CDEC22F3A55}" dt="2021-04-06T09:00:52.693" v="0"/>
      <pc:docMkLst>
        <pc:docMk/>
      </pc:docMkLst>
      <pc:sldChg chg="addSp modSp">
        <pc:chgData name="Matěj Kotrba" userId="S::matej.kotrba@zsmohylova.cz::51806373-b5e3-45c0-84c2-2898db66d4cf" providerId="AD" clId="Web-{0D70EF16-6E1A-4467-9E07-2CDEC22F3A55}" dt="2021-04-06T09:00:52.693" v="0"/>
        <pc:sldMkLst>
          <pc:docMk/>
          <pc:sldMk cId="208769193" sldId="271"/>
        </pc:sldMkLst>
        <pc:picChg chg="add mod">
          <ac:chgData name="Matěj Kotrba" userId="S::matej.kotrba@zsmohylova.cz::51806373-b5e3-45c0-84c2-2898db66d4cf" providerId="AD" clId="Web-{0D70EF16-6E1A-4467-9E07-2CDEC22F3A55}" dt="2021-04-06T09:00:52.693" v="0"/>
          <ac:picMkLst>
            <pc:docMk/>
            <pc:sldMk cId="208769193" sldId="271"/>
            <ac:picMk id="4" creationId="{26CBA9A6-A3A1-410B-8F58-9BEDFAF2B626}"/>
          </ac:picMkLst>
        </pc:picChg>
      </pc:sldChg>
    </pc:docChg>
  </pc:docChgLst>
  <pc:docChgLst>
    <pc:chgData name="Martina Hanzalová" userId="S::martina.hanzalova@zsmohylova.cz::3b573902-ade2-4a58-94ee-f786a9cc7b75" providerId="AD" clId="Web-{C9C27105-86A9-485F-93BE-97D560AAFB3A}"/>
    <pc:docChg chg="modSld">
      <pc:chgData name="Martina Hanzalová" userId="S::martina.hanzalova@zsmohylova.cz::3b573902-ade2-4a58-94ee-f786a9cc7b75" providerId="AD" clId="Web-{C9C27105-86A9-485F-93BE-97D560AAFB3A}" dt="2021-04-06T09:38:45.852" v="5" actId="20577"/>
      <pc:docMkLst>
        <pc:docMk/>
      </pc:docMkLst>
      <pc:sldChg chg="modSp">
        <pc:chgData name="Martina Hanzalová" userId="S::martina.hanzalova@zsmohylova.cz::3b573902-ade2-4a58-94ee-f786a9cc7b75" providerId="AD" clId="Web-{C9C27105-86A9-485F-93BE-97D560AAFB3A}" dt="2021-04-06T09:29:51.342" v="2" actId="20577"/>
        <pc:sldMkLst>
          <pc:docMk/>
          <pc:sldMk cId="2291942877" sldId="272"/>
        </pc:sldMkLst>
        <pc:spChg chg="mod">
          <ac:chgData name="Martina Hanzalová" userId="S::martina.hanzalova@zsmohylova.cz::3b573902-ade2-4a58-94ee-f786a9cc7b75" providerId="AD" clId="Web-{C9C27105-86A9-485F-93BE-97D560AAFB3A}" dt="2021-04-06T09:29:51.342" v="2" actId="20577"/>
          <ac:spMkLst>
            <pc:docMk/>
            <pc:sldMk cId="2291942877" sldId="272"/>
            <ac:spMk id="3" creationId="{E1E08EDE-117E-4531-A45C-E99D919ACDBA}"/>
          </ac:spMkLst>
        </pc:spChg>
      </pc:sldChg>
      <pc:sldChg chg="modSp">
        <pc:chgData name="Martina Hanzalová" userId="S::martina.hanzalova@zsmohylova.cz::3b573902-ade2-4a58-94ee-f786a9cc7b75" providerId="AD" clId="Web-{C9C27105-86A9-485F-93BE-97D560AAFB3A}" dt="2021-04-06T09:38:45.852" v="5" actId="20577"/>
        <pc:sldMkLst>
          <pc:docMk/>
          <pc:sldMk cId="1605305698" sldId="274"/>
        </pc:sldMkLst>
        <pc:spChg chg="mod">
          <ac:chgData name="Martina Hanzalová" userId="S::martina.hanzalova@zsmohylova.cz::3b573902-ade2-4a58-94ee-f786a9cc7b75" providerId="AD" clId="Web-{C9C27105-86A9-485F-93BE-97D560AAFB3A}" dt="2021-04-06T09:38:45.852" v="5" actId="20577"/>
          <ac:spMkLst>
            <pc:docMk/>
            <pc:sldMk cId="1605305698" sldId="274"/>
            <ac:spMk id="6" creationId="{B211C51D-E479-4A53-B64D-AF82FA731115}"/>
          </ac:spMkLst>
        </pc:spChg>
      </pc:sldChg>
    </pc:docChg>
  </pc:docChgLst>
  <pc:docChgLst>
    <pc:chgData name="Vladimír Cvajniga" userId="S::vladimir.cvajniga@zsmohylova.cz::77233a34-551b-4a96-af41-76f9a2e41146" providerId="AD" clId="Web-{B21A993D-3179-4503-8E1F-3F5B167DD070}"/>
    <pc:docChg chg="addSld delSld addMainMaster modMainMaster">
      <pc:chgData name="Vladimír Cvajniga" userId="S::vladimir.cvajniga@zsmohylova.cz::77233a34-551b-4a96-af41-76f9a2e41146" providerId="AD" clId="Web-{B21A993D-3179-4503-8E1F-3F5B167DD070}" dt="2021-04-07T10:16:48.140" v="15"/>
      <pc:docMkLst>
        <pc:docMk/>
      </pc:docMkLst>
      <pc:sldChg chg="add del">
        <pc:chgData name="Vladimír Cvajniga" userId="S::vladimir.cvajniga@zsmohylova.cz::77233a34-551b-4a96-af41-76f9a2e41146" providerId="AD" clId="Web-{B21A993D-3179-4503-8E1F-3F5B167DD070}" dt="2021-04-07T10:16:48.140" v="8"/>
        <pc:sldMkLst>
          <pc:docMk/>
          <pc:sldMk cId="3172507546" sldId="284"/>
        </pc:sldMkLst>
      </pc:sldChg>
      <pc:sldChg chg="add del">
        <pc:chgData name="Vladimír Cvajniga" userId="S::vladimir.cvajniga@zsmohylova.cz::77233a34-551b-4a96-af41-76f9a2e41146" providerId="AD" clId="Web-{B21A993D-3179-4503-8E1F-3F5B167DD070}" dt="2021-04-07T10:16:48.140" v="9"/>
        <pc:sldMkLst>
          <pc:docMk/>
          <pc:sldMk cId="2388180394" sldId="285"/>
        </pc:sldMkLst>
      </pc:sldChg>
      <pc:sldChg chg="add del">
        <pc:chgData name="Vladimír Cvajniga" userId="S::vladimir.cvajniga@zsmohylova.cz::77233a34-551b-4a96-af41-76f9a2e41146" providerId="AD" clId="Web-{B21A993D-3179-4503-8E1F-3F5B167DD070}" dt="2021-04-07T10:16:48.140" v="10"/>
        <pc:sldMkLst>
          <pc:docMk/>
          <pc:sldMk cId="3800106152" sldId="286"/>
        </pc:sldMkLst>
      </pc:sldChg>
      <pc:sldChg chg="add del">
        <pc:chgData name="Vladimír Cvajniga" userId="S::vladimir.cvajniga@zsmohylova.cz::77233a34-551b-4a96-af41-76f9a2e41146" providerId="AD" clId="Web-{B21A993D-3179-4503-8E1F-3F5B167DD070}" dt="2021-04-07T10:16:48.140" v="11"/>
        <pc:sldMkLst>
          <pc:docMk/>
          <pc:sldMk cId="2621683031" sldId="287"/>
        </pc:sldMkLst>
      </pc:sldChg>
      <pc:sldChg chg="add del">
        <pc:chgData name="Vladimír Cvajniga" userId="S::vladimir.cvajniga@zsmohylova.cz::77233a34-551b-4a96-af41-76f9a2e41146" providerId="AD" clId="Web-{B21A993D-3179-4503-8E1F-3F5B167DD070}" dt="2021-04-07T10:16:48.140" v="12"/>
        <pc:sldMkLst>
          <pc:docMk/>
          <pc:sldMk cId="997623279" sldId="288"/>
        </pc:sldMkLst>
      </pc:sldChg>
      <pc:sldChg chg="add del">
        <pc:chgData name="Vladimír Cvajniga" userId="S::vladimir.cvajniga@zsmohylova.cz::77233a34-551b-4a96-af41-76f9a2e41146" providerId="AD" clId="Web-{B21A993D-3179-4503-8E1F-3F5B167DD070}" dt="2021-04-07T10:16:48.140" v="13"/>
        <pc:sldMkLst>
          <pc:docMk/>
          <pc:sldMk cId="2918653847" sldId="289"/>
        </pc:sldMkLst>
      </pc:sldChg>
      <pc:sldChg chg="add del">
        <pc:chgData name="Vladimír Cvajniga" userId="S::vladimir.cvajniga@zsmohylova.cz::77233a34-551b-4a96-af41-76f9a2e41146" providerId="AD" clId="Web-{B21A993D-3179-4503-8E1F-3F5B167DD070}" dt="2021-04-07T10:16:48.140" v="14"/>
        <pc:sldMkLst>
          <pc:docMk/>
          <pc:sldMk cId="2216683112" sldId="290"/>
        </pc:sldMkLst>
      </pc:sldChg>
      <pc:sldChg chg="add del">
        <pc:chgData name="Vladimír Cvajniga" userId="S::vladimir.cvajniga@zsmohylova.cz::77233a34-551b-4a96-af41-76f9a2e41146" providerId="AD" clId="Web-{B21A993D-3179-4503-8E1F-3F5B167DD070}" dt="2021-04-07T10:16:48.140" v="15"/>
        <pc:sldMkLst>
          <pc:docMk/>
          <pc:sldMk cId="3927853924" sldId="291"/>
        </pc:sldMkLst>
      </pc:sldChg>
      <pc:sldMasterChg chg="add addSldLayout">
        <pc:chgData name="Vladimír Cvajniga" userId="S::vladimir.cvajniga@zsmohylova.cz::77233a34-551b-4a96-af41-76f9a2e41146" providerId="AD" clId="Web-{B21A993D-3179-4503-8E1F-3F5B167DD070}" dt="2021-04-07T10:16:37.296" v="0"/>
        <pc:sldMasterMkLst>
          <pc:docMk/>
          <pc:sldMasterMk cId="0" sldId="2147483648"/>
        </pc:sldMasterMkLst>
        <pc:sldLayoutChg chg="add">
          <pc:chgData name="Vladimír Cvajniga" userId="S::vladimir.cvajniga@zsmohylova.cz::77233a34-551b-4a96-af41-76f9a2e41146" providerId="AD" clId="Web-{B21A993D-3179-4503-8E1F-3F5B167DD070}" dt="2021-04-07T10:16:37.296" v="0"/>
          <pc:sldLayoutMkLst>
            <pc:docMk/>
            <pc:sldMasterMk cId="0" sldId="2147483648"/>
            <pc:sldLayoutMk cId="2246306767" sldId="2147483649"/>
          </pc:sldLayoutMkLst>
        </pc:sldLayoutChg>
        <pc:sldLayoutChg chg="add">
          <pc:chgData name="Vladimír Cvajniga" userId="S::vladimir.cvajniga@zsmohylova.cz::77233a34-551b-4a96-af41-76f9a2e41146" providerId="AD" clId="Web-{B21A993D-3179-4503-8E1F-3F5B167DD070}" dt="2021-04-07T10:16:37.296" v="0"/>
          <pc:sldLayoutMkLst>
            <pc:docMk/>
            <pc:sldMasterMk cId="0" sldId="2147483648"/>
            <pc:sldLayoutMk cId="70894778" sldId="2147483650"/>
          </pc:sldLayoutMkLst>
        </pc:sldLayoutChg>
        <pc:sldLayoutChg chg="add">
          <pc:chgData name="Vladimír Cvajniga" userId="S::vladimir.cvajniga@zsmohylova.cz::77233a34-551b-4a96-af41-76f9a2e41146" providerId="AD" clId="Web-{B21A993D-3179-4503-8E1F-3F5B167DD070}" dt="2021-04-07T10:16:37.296" v="0"/>
          <pc:sldLayoutMkLst>
            <pc:docMk/>
            <pc:sldMasterMk cId="0" sldId="2147483648"/>
            <pc:sldLayoutMk cId="1092999192" sldId="2147483651"/>
          </pc:sldLayoutMkLst>
        </pc:sldLayoutChg>
        <pc:sldLayoutChg chg="add">
          <pc:chgData name="Vladimír Cvajniga" userId="S::vladimir.cvajniga@zsmohylova.cz::77233a34-551b-4a96-af41-76f9a2e41146" providerId="AD" clId="Web-{B21A993D-3179-4503-8E1F-3F5B167DD070}" dt="2021-04-07T10:16:37.296" v="0"/>
          <pc:sldLayoutMkLst>
            <pc:docMk/>
            <pc:sldMasterMk cId="0" sldId="2147483648"/>
            <pc:sldLayoutMk cId="228491939" sldId="2147483652"/>
          </pc:sldLayoutMkLst>
        </pc:sldLayoutChg>
        <pc:sldLayoutChg chg="add">
          <pc:chgData name="Vladimír Cvajniga" userId="S::vladimir.cvajniga@zsmohylova.cz::77233a34-551b-4a96-af41-76f9a2e41146" providerId="AD" clId="Web-{B21A993D-3179-4503-8E1F-3F5B167DD070}" dt="2021-04-07T10:16:37.296" v="0"/>
          <pc:sldLayoutMkLst>
            <pc:docMk/>
            <pc:sldMasterMk cId="0" sldId="2147483648"/>
            <pc:sldLayoutMk cId="523973210" sldId="2147483653"/>
          </pc:sldLayoutMkLst>
        </pc:sldLayoutChg>
        <pc:sldLayoutChg chg="add">
          <pc:chgData name="Vladimír Cvajniga" userId="S::vladimir.cvajniga@zsmohylova.cz::77233a34-551b-4a96-af41-76f9a2e41146" providerId="AD" clId="Web-{B21A993D-3179-4503-8E1F-3F5B167DD070}" dt="2021-04-07T10:16:37.296" v="0"/>
          <pc:sldLayoutMkLst>
            <pc:docMk/>
            <pc:sldMasterMk cId="0" sldId="2147483648"/>
            <pc:sldLayoutMk cId="212724230" sldId="2147483654"/>
          </pc:sldLayoutMkLst>
        </pc:sldLayoutChg>
        <pc:sldLayoutChg chg="add">
          <pc:chgData name="Vladimír Cvajniga" userId="S::vladimir.cvajniga@zsmohylova.cz::77233a34-551b-4a96-af41-76f9a2e41146" providerId="AD" clId="Web-{B21A993D-3179-4503-8E1F-3F5B167DD070}" dt="2021-04-07T10:16:37.296" v="0"/>
          <pc:sldLayoutMkLst>
            <pc:docMk/>
            <pc:sldMasterMk cId="0" sldId="2147483648"/>
            <pc:sldLayoutMk cId="1148690159" sldId="2147483655"/>
          </pc:sldLayoutMkLst>
        </pc:sldLayoutChg>
        <pc:sldLayoutChg chg="add">
          <pc:chgData name="Vladimír Cvajniga" userId="S::vladimir.cvajniga@zsmohylova.cz::77233a34-551b-4a96-af41-76f9a2e41146" providerId="AD" clId="Web-{B21A993D-3179-4503-8E1F-3F5B167DD070}" dt="2021-04-07T10:16:37.296" v="0"/>
          <pc:sldLayoutMkLst>
            <pc:docMk/>
            <pc:sldMasterMk cId="0" sldId="2147483648"/>
            <pc:sldLayoutMk cId="3868152531" sldId="2147483656"/>
          </pc:sldLayoutMkLst>
        </pc:sldLayoutChg>
        <pc:sldLayoutChg chg="add">
          <pc:chgData name="Vladimír Cvajniga" userId="S::vladimir.cvajniga@zsmohylova.cz::77233a34-551b-4a96-af41-76f9a2e41146" providerId="AD" clId="Web-{B21A993D-3179-4503-8E1F-3F5B167DD070}" dt="2021-04-07T10:16:37.296" v="0"/>
          <pc:sldLayoutMkLst>
            <pc:docMk/>
            <pc:sldMasterMk cId="0" sldId="2147483648"/>
            <pc:sldLayoutMk cId="2004718020" sldId="2147483657"/>
          </pc:sldLayoutMkLst>
        </pc:sldLayoutChg>
        <pc:sldLayoutChg chg="add">
          <pc:chgData name="Vladimír Cvajniga" userId="S::vladimir.cvajniga@zsmohylova.cz::77233a34-551b-4a96-af41-76f9a2e41146" providerId="AD" clId="Web-{B21A993D-3179-4503-8E1F-3F5B167DD070}" dt="2021-04-07T10:16:37.296" v="0"/>
          <pc:sldLayoutMkLst>
            <pc:docMk/>
            <pc:sldMasterMk cId="0" sldId="2147483648"/>
            <pc:sldLayoutMk cId="3501420587" sldId="2147483658"/>
          </pc:sldLayoutMkLst>
        </pc:sldLayoutChg>
        <pc:sldLayoutChg chg="add">
          <pc:chgData name="Vladimír Cvajniga" userId="S::vladimir.cvajniga@zsmohylova.cz::77233a34-551b-4a96-af41-76f9a2e41146" providerId="AD" clId="Web-{B21A993D-3179-4503-8E1F-3F5B167DD070}" dt="2021-04-07T10:16:37.296" v="0"/>
          <pc:sldLayoutMkLst>
            <pc:docMk/>
            <pc:sldMasterMk cId="0" sldId="2147483648"/>
            <pc:sldLayoutMk cId="1395327289" sldId="2147483659"/>
          </pc:sldLayoutMkLst>
        </pc:sldLayoutChg>
      </pc:sldMasterChg>
      <pc:sldMasterChg chg="replId modSldLayout">
        <pc:chgData name="Vladimír Cvajniga" userId="S::vladimir.cvajniga@zsmohylova.cz::77233a34-551b-4a96-af41-76f9a2e41146" providerId="AD" clId="Web-{B21A993D-3179-4503-8E1F-3F5B167DD070}" dt="2021-04-07T10:16:37.296" v="0"/>
        <pc:sldMasterMkLst>
          <pc:docMk/>
          <pc:sldMasterMk cId="3754652422" sldId="2147483774"/>
        </pc:sldMasterMkLst>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2326123954" sldId="2147483775"/>
          </pc:sldLayoutMkLst>
        </pc:sldLayoutChg>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2187797349" sldId="2147483776"/>
          </pc:sldLayoutMkLst>
        </pc:sldLayoutChg>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199247623" sldId="2147483777"/>
          </pc:sldLayoutMkLst>
        </pc:sldLayoutChg>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2366985803" sldId="2147483778"/>
          </pc:sldLayoutMkLst>
        </pc:sldLayoutChg>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3758658293" sldId="2147483779"/>
          </pc:sldLayoutMkLst>
        </pc:sldLayoutChg>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928135616" sldId="2147483780"/>
          </pc:sldLayoutMkLst>
        </pc:sldLayoutChg>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3737266163" sldId="2147483781"/>
          </pc:sldLayoutMkLst>
        </pc:sldLayoutChg>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1577016561" sldId="2147483782"/>
          </pc:sldLayoutMkLst>
        </pc:sldLayoutChg>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2090264209" sldId="2147483783"/>
          </pc:sldLayoutMkLst>
        </pc:sldLayoutChg>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648949422" sldId="2147483784"/>
          </pc:sldLayoutMkLst>
        </pc:sldLayoutChg>
        <pc:sldLayoutChg chg="replId">
          <pc:chgData name="Vladimír Cvajniga" userId="S::vladimir.cvajniga@zsmohylova.cz::77233a34-551b-4a96-af41-76f9a2e41146" providerId="AD" clId="Web-{B21A993D-3179-4503-8E1F-3F5B167DD070}" dt="2021-04-07T10:16:37.296" v="0"/>
          <pc:sldLayoutMkLst>
            <pc:docMk/>
            <pc:sldMasterMk cId="3754652422" sldId="2147483774"/>
            <pc:sldLayoutMk cId="240001345" sldId="2147483785"/>
          </pc:sldLayoutMkLst>
        </pc:sldLayoutChg>
      </pc:sldMasterChg>
    </pc:docChg>
  </pc:docChgLst>
  <pc:docChgLst>
    <pc:chgData name="Simona Kubátová" userId="S::simona.kubatova@zsmohylova.cz::0a5b367e-404c-45e0-bb27-e31c7e4e9169" providerId="AD" clId="Web-{31FF5C3B-6012-4589-B8BA-2AEDD6636821}"/>
    <pc:docChg chg="modSld">
      <pc:chgData name="Simona Kubátová" userId="S::simona.kubatova@zsmohylova.cz::0a5b367e-404c-45e0-bb27-e31c7e4e9169" providerId="AD" clId="Web-{31FF5C3B-6012-4589-B8BA-2AEDD6636821}" dt="2021-04-06T08:42:56.238" v="2"/>
      <pc:docMkLst>
        <pc:docMk/>
      </pc:docMkLst>
      <pc:sldChg chg="addSp modSp mod modShow">
        <pc:chgData name="Simona Kubátová" userId="S::simona.kubatova@zsmohylova.cz::0a5b367e-404c-45e0-bb27-e31c7e4e9169" providerId="AD" clId="Web-{31FF5C3B-6012-4589-B8BA-2AEDD6636821}" dt="2021-04-06T08:42:56.238" v="2"/>
        <pc:sldMkLst>
          <pc:docMk/>
          <pc:sldMk cId="1298445" sldId="261"/>
        </pc:sldMkLst>
        <pc:picChg chg="add mod">
          <ac:chgData name="Simona Kubátová" userId="S::simona.kubatova@zsmohylova.cz::0a5b367e-404c-45e0-bb27-e31c7e4e9169" providerId="AD" clId="Web-{31FF5C3B-6012-4589-B8BA-2AEDD6636821}" dt="2021-04-06T08:39:51.375" v="1" actId="1076"/>
          <ac:picMkLst>
            <pc:docMk/>
            <pc:sldMk cId="1298445" sldId="261"/>
            <ac:picMk id="13" creationId="{743D10C4-9FE7-457B-952C-1510E2FC6732}"/>
          </ac:picMkLst>
        </pc:picChg>
      </pc:sldChg>
    </pc:docChg>
  </pc:docChgLst>
  <pc:docChgLst>
    <pc:chgData name="Terezie Fabiánová" userId="S::terezie.fabianova@zsmohylova.cz::f03cb993-21b3-447e-a9ec-fa5a7af93e0f" providerId="AD" clId="Web-{49757A58-32D2-4D4D-A9E1-3B1B9604BCEA}"/>
    <pc:docChg chg="modSld">
      <pc:chgData name="Terezie Fabiánová" userId="S::terezie.fabianova@zsmohylova.cz::f03cb993-21b3-447e-a9ec-fa5a7af93e0f" providerId="AD" clId="Web-{49757A58-32D2-4D4D-A9E1-3B1B9604BCEA}" dt="2021-04-09T06:37:27.013" v="2" actId="20577"/>
      <pc:docMkLst>
        <pc:docMk/>
      </pc:docMkLst>
      <pc:sldChg chg="modSp">
        <pc:chgData name="Terezie Fabiánová" userId="S::terezie.fabianova@zsmohylova.cz::f03cb993-21b3-447e-a9ec-fa5a7af93e0f" providerId="AD" clId="Web-{49757A58-32D2-4D4D-A9E1-3B1B9604BCEA}" dt="2021-04-09T06:37:27.013" v="2" actId="20577"/>
        <pc:sldMkLst>
          <pc:docMk/>
          <pc:sldMk cId="927470826" sldId="266"/>
        </pc:sldMkLst>
        <pc:spChg chg="mod">
          <ac:chgData name="Terezie Fabiánová" userId="S::terezie.fabianova@zsmohylova.cz::f03cb993-21b3-447e-a9ec-fa5a7af93e0f" providerId="AD" clId="Web-{49757A58-32D2-4D4D-A9E1-3B1B9604BCEA}" dt="2021-04-09T06:37:27.013" v="2" actId="20577"/>
          <ac:spMkLst>
            <pc:docMk/>
            <pc:sldMk cId="927470826" sldId="266"/>
            <ac:spMk id="2" creationId="{D1CB3501-D2CA-45DB-87C0-5CE5A0650556}"/>
          </ac:spMkLst>
        </pc:spChg>
      </pc:sldChg>
    </pc:docChg>
  </pc:docChgLst>
  <pc:docChgLst>
    <pc:chgData name="Vladimír Cvajniga" userId="S::vladimir.cvajniga@zsmohylova.cz::77233a34-551b-4a96-af41-76f9a2e41146" providerId="AD" clId="Web-{63478B87-FE7D-444A-BF47-25E847C0D9AD}"/>
    <pc:docChg chg="addSld delSld modSld addMainMaster">
      <pc:chgData name="Vladimír Cvajniga" userId="S::vladimir.cvajniga@zsmohylova.cz::77233a34-551b-4a96-af41-76f9a2e41146" providerId="AD" clId="Web-{63478B87-FE7D-444A-BF47-25E847C0D9AD}" dt="2021-04-07T07:05:52.414" v="15"/>
      <pc:docMkLst>
        <pc:docMk/>
      </pc:docMkLst>
      <pc:sldChg chg="add del replId">
        <pc:chgData name="Vladimír Cvajniga" userId="S::vladimir.cvajniga@zsmohylova.cz::77233a34-551b-4a96-af41-76f9a2e41146" providerId="AD" clId="Web-{63478B87-FE7D-444A-BF47-25E847C0D9AD}" dt="2021-04-07T07:02:57.848" v="13"/>
        <pc:sldMkLst>
          <pc:docMk/>
          <pc:sldMk cId="1527150604" sldId="275"/>
        </pc:sldMkLst>
      </pc:sldChg>
      <pc:sldChg chg="addSp delSp modSp add">
        <pc:chgData name="Vladimír Cvajniga" userId="S::vladimir.cvajniga@zsmohylova.cz::77233a34-551b-4a96-af41-76f9a2e41146" providerId="AD" clId="Web-{63478B87-FE7D-444A-BF47-25E847C0D9AD}" dt="2021-04-07T07:01:44.877" v="11"/>
        <pc:sldMkLst>
          <pc:docMk/>
          <pc:sldMk cId="2391701188" sldId="276"/>
        </pc:sldMkLst>
        <pc:picChg chg="add del mod">
          <ac:chgData name="Vladimír Cvajniga" userId="S::vladimir.cvajniga@zsmohylova.cz::77233a34-551b-4a96-af41-76f9a2e41146" providerId="AD" clId="Web-{63478B87-FE7D-444A-BF47-25E847C0D9AD}" dt="2021-04-07T07:01:44.877" v="11"/>
          <ac:picMkLst>
            <pc:docMk/>
            <pc:sldMk cId="2391701188" sldId="276"/>
            <ac:picMk id="3" creationId="{F4ACBC49-8C65-405E-8369-0DA6F1D3891E}"/>
          </ac:picMkLst>
        </pc:picChg>
      </pc:sldChg>
      <pc:sldChg chg="add">
        <pc:chgData name="Vladimír Cvajniga" userId="S::vladimir.cvajniga@zsmohylova.cz::77233a34-551b-4a96-af41-76f9a2e41146" providerId="AD" clId="Web-{63478B87-FE7D-444A-BF47-25E847C0D9AD}" dt="2021-04-07T06:48:50.266" v="2"/>
        <pc:sldMkLst>
          <pc:docMk/>
          <pc:sldMk cId="83731665" sldId="277"/>
        </pc:sldMkLst>
      </pc:sldChg>
      <pc:sldChg chg="add">
        <pc:chgData name="Vladimír Cvajniga" userId="S::vladimir.cvajniga@zsmohylova.cz::77233a34-551b-4a96-af41-76f9a2e41146" providerId="AD" clId="Web-{63478B87-FE7D-444A-BF47-25E847C0D9AD}" dt="2021-04-07T06:48:50.344" v="3"/>
        <pc:sldMkLst>
          <pc:docMk/>
          <pc:sldMk cId="880546873" sldId="278"/>
        </pc:sldMkLst>
      </pc:sldChg>
      <pc:sldChg chg="add">
        <pc:chgData name="Vladimír Cvajniga" userId="S::vladimir.cvajniga@zsmohylova.cz::77233a34-551b-4a96-af41-76f9a2e41146" providerId="AD" clId="Web-{63478B87-FE7D-444A-BF47-25E847C0D9AD}" dt="2021-04-07T06:48:50.438" v="4"/>
        <pc:sldMkLst>
          <pc:docMk/>
          <pc:sldMk cId="1972063595" sldId="279"/>
        </pc:sldMkLst>
      </pc:sldChg>
      <pc:sldChg chg="add">
        <pc:chgData name="Vladimír Cvajniga" userId="S::vladimir.cvajniga@zsmohylova.cz::77233a34-551b-4a96-af41-76f9a2e41146" providerId="AD" clId="Web-{63478B87-FE7D-444A-BF47-25E847C0D9AD}" dt="2021-04-07T06:48:50.485" v="5"/>
        <pc:sldMkLst>
          <pc:docMk/>
          <pc:sldMk cId="888765299" sldId="280"/>
        </pc:sldMkLst>
      </pc:sldChg>
      <pc:sldChg chg="add">
        <pc:chgData name="Vladimír Cvajniga" userId="S::vladimir.cvajniga@zsmohylova.cz::77233a34-551b-4a96-af41-76f9a2e41146" providerId="AD" clId="Web-{63478B87-FE7D-444A-BF47-25E847C0D9AD}" dt="2021-04-07T06:48:50.656" v="6"/>
        <pc:sldMkLst>
          <pc:docMk/>
          <pc:sldMk cId="3547116850" sldId="281"/>
        </pc:sldMkLst>
      </pc:sldChg>
      <pc:sldChg chg="add del replId">
        <pc:chgData name="Vladimír Cvajniga" userId="S::vladimir.cvajniga@zsmohylova.cz::77233a34-551b-4a96-af41-76f9a2e41146" providerId="AD" clId="Web-{63478B87-FE7D-444A-BF47-25E847C0D9AD}" dt="2021-04-07T07:05:52.414" v="15"/>
        <pc:sldMkLst>
          <pc:docMk/>
          <pc:sldMk cId="636094692" sldId="282"/>
        </pc:sldMkLst>
      </pc:sldChg>
      <pc:sldMasterChg chg="add addSldLayout">
        <pc:chgData name="Vladimír Cvajniga" userId="S::vladimir.cvajniga@zsmohylova.cz::77233a34-551b-4a96-af41-76f9a2e41146" providerId="AD" clId="Web-{63478B87-FE7D-444A-BF47-25E847C0D9AD}" dt="2021-04-07T06:48:50.172" v="1"/>
        <pc:sldMasterMkLst>
          <pc:docMk/>
          <pc:sldMasterMk cId="3754652422" sldId="2147483774"/>
        </pc:sldMasterMkLst>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2326123954" sldId="2147483775"/>
          </pc:sldLayoutMkLst>
        </pc:sldLayoutChg>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2187797349" sldId="2147483776"/>
          </pc:sldLayoutMkLst>
        </pc:sldLayoutChg>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199247623" sldId="2147483777"/>
          </pc:sldLayoutMkLst>
        </pc:sldLayoutChg>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2366985803" sldId="2147483778"/>
          </pc:sldLayoutMkLst>
        </pc:sldLayoutChg>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3758658293" sldId="2147483779"/>
          </pc:sldLayoutMkLst>
        </pc:sldLayoutChg>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928135616" sldId="2147483780"/>
          </pc:sldLayoutMkLst>
        </pc:sldLayoutChg>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3737266163" sldId="2147483781"/>
          </pc:sldLayoutMkLst>
        </pc:sldLayoutChg>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1577016561" sldId="2147483782"/>
          </pc:sldLayoutMkLst>
        </pc:sldLayoutChg>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2090264209" sldId="2147483783"/>
          </pc:sldLayoutMkLst>
        </pc:sldLayoutChg>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648949422" sldId="2147483784"/>
          </pc:sldLayoutMkLst>
        </pc:sldLayoutChg>
        <pc:sldLayoutChg chg="add">
          <pc:chgData name="Vladimír Cvajniga" userId="S::vladimir.cvajniga@zsmohylova.cz::77233a34-551b-4a96-af41-76f9a2e41146" providerId="AD" clId="Web-{63478B87-FE7D-444A-BF47-25E847C0D9AD}" dt="2021-04-07T06:48:50.172" v="1"/>
          <pc:sldLayoutMkLst>
            <pc:docMk/>
            <pc:sldMasterMk cId="3754652422" sldId="2147483774"/>
            <pc:sldLayoutMk cId="240001345" sldId="2147483785"/>
          </pc:sldLayoutMkLst>
        </pc:sldLayoutChg>
      </pc:sldMasterChg>
    </pc:docChg>
  </pc:docChgLst>
  <pc:docChgLst>
    <pc:chgData name="Natálie Žižková" userId="S::natalie.zizkova@zsmohylova.cz::856cc4b5-131a-4bbf-baa4-ccefa0b6382f" providerId="AD" clId="Web-{69C80A9A-F4D0-4F59-9185-4527B37E6B97}"/>
    <pc:docChg chg="addSld modSld">
      <pc:chgData name="Natálie Žižková" userId="S::natalie.zizkova@zsmohylova.cz::856cc4b5-131a-4bbf-baa4-ccefa0b6382f" providerId="AD" clId="Web-{69C80A9A-F4D0-4F59-9185-4527B37E6B97}" dt="2021-04-07T09:39:31.425" v="306"/>
      <pc:docMkLst>
        <pc:docMk/>
      </pc:docMkLst>
      <pc:sldChg chg="addSp delSp modSp">
        <pc:chgData name="Natálie Žižková" userId="S::natalie.zizkova@zsmohylova.cz::856cc4b5-131a-4bbf-baa4-ccefa0b6382f" providerId="AD" clId="Web-{69C80A9A-F4D0-4F59-9185-4527B37E6B97}" dt="2021-04-07T09:39:20.332" v="305"/>
        <pc:sldMkLst>
          <pc:docMk/>
          <pc:sldMk cId="84883201" sldId="262"/>
        </pc:sldMkLst>
        <pc:spChg chg="mod">
          <ac:chgData name="Natálie Žižková" userId="S::natalie.zizkova@zsmohylova.cz::856cc4b5-131a-4bbf-baa4-ccefa0b6382f" providerId="AD" clId="Web-{69C80A9A-F4D0-4F59-9185-4527B37E6B97}" dt="2021-04-07T09:22:33.500" v="15" actId="20577"/>
          <ac:spMkLst>
            <pc:docMk/>
            <pc:sldMk cId="84883201" sldId="262"/>
            <ac:spMk id="7" creationId="{78DE31E0-5066-493A-B912-B48281E8283B}"/>
          </ac:spMkLst>
        </pc:spChg>
        <pc:spChg chg="mod">
          <ac:chgData name="Natálie Žižková" userId="S::natalie.zizkova@zsmohylova.cz::856cc4b5-131a-4bbf-baa4-ccefa0b6382f" providerId="AD" clId="Web-{69C80A9A-F4D0-4F59-9185-4527B37E6B97}" dt="2021-04-07T09:29:58.274" v="103" actId="20577"/>
          <ac:spMkLst>
            <pc:docMk/>
            <pc:sldMk cId="84883201" sldId="262"/>
            <ac:spMk id="8" creationId="{3C208324-7FDC-44FD-AB7C-351A1C750458}"/>
          </ac:spMkLst>
        </pc:spChg>
        <pc:inkChg chg="add del">
          <ac:chgData name="Natálie Žižková" userId="S::natalie.zizkova@zsmohylova.cz::856cc4b5-131a-4bbf-baa4-ccefa0b6382f" providerId="AD" clId="Web-{69C80A9A-F4D0-4F59-9185-4527B37E6B97}" dt="2021-04-07T09:32:35.949" v="109"/>
          <ac:inkMkLst>
            <pc:docMk/>
            <pc:sldMk cId="84883201" sldId="262"/>
            <ac:inkMk id="13" creationId="{24B7698C-96AA-4C67-8440-7D5D6F5B3253}"/>
          </ac:inkMkLst>
        </pc:inkChg>
        <pc:inkChg chg="add del">
          <ac:chgData name="Natálie Žižková" userId="S::natalie.zizkova@zsmohylova.cz::856cc4b5-131a-4bbf-baa4-ccefa0b6382f" providerId="AD" clId="Web-{69C80A9A-F4D0-4F59-9185-4527B37E6B97}" dt="2021-04-07T09:32:33.074" v="108"/>
          <ac:inkMkLst>
            <pc:docMk/>
            <pc:sldMk cId="84883201" sldId="262"/>
            <ac:inkMk id="14" creationId="{E10A36F4-5D43-4C2F-B719-453216B0866D}"/>
          </ac:inkMkLst>
        </pc:inkChg>
        <pc:inkChg chg="add del">
          <ac:chgData name="Natálie Žižková" userId="S::natalie.zizkova@zsmohylova.cz::856cc4b5-131a-4bbf-baa4-ccefa0b6382f" providerId="AD" clId="Web-{69C80A9A-F4D0-4F59-9185-4527B37E6B97}" dt="2021-04-07T09:32:30.386" v="107"/>
          <ac:inkMkLst>
            <pc:docMk/>
            <pc:sldMk cId="84883201" sldId="262"/>
            <ac:inkMk id="15" creationId="{53884372-C39E-497D-B369-9306D652DF85}"/>
          </ac:inkMkLst>
        </pc:inkChg>
        <pc:inkChg chg="add del">
          <ac:chgData name="Natálie Žižková" userId="S::natalie.zizkova@zsmohylova.cz::856cc4b5-131a-4bbf-baa4-ccefa0b6382f" providerId="AD" clId="Web-{69C80A9A-F4D0-4F59-9185-4527B37E6B97}" dt="2021-04-07T09:33:08.668" v="111"/>
          <ac:inkMkLst>
            <pc:docMk/>
            <pc:sldMk cId="84883201" sldId="262"/>
            <ac:inkMk id="16" creationId="{66E698CE-734F-4887-94E1-384D63906748}"/>
          </ac:inkMkLst>
        </pc:inkChg>
        <pc:inkChg chg="add del">
          <ac:chgData name="Natálie Žižková" userId="S::natalie.zizkova@zsmohylova.cz::856cc4b5-131a-4bbf-baa4-ccefa0b6382f" providerId="AD" clId="Web-{69C80A9A-F4D0-4F59-9185-4527B37E6B97}" dt="2021-04-07T09:33:32.137" v="113"/>
          <ac:inkMkLst>
            <pc:docMk/>
            <pc:sldMk cId="84883201" sldId="262"/>
            <ac:inkMk id="17" creationId="{4BD93052-7F75-4FA3-A500-ABEE604C0091}"/>
          </ac:inkMkLst>
        </pc:inkChg>
        <pc:inkChg chg="add del">
          <ac:chgData name="Natálie Žižková" userId="S::natalie.zizkova@zsmohylova.cz::856cc4b5-131a-4bbf-baa4-ccefa0b6382f" providerId="AD" clId="Web-{69C80A9A-F4D0-4F59-9185-4527B37E6B97}" dt="2021-04-07T09:34:04.825" v="117"/>
          <ac:inkMkLst>
            <pc:docMk/>
            <pc:sldMk cId="84883201" sldId="262"/>
            <ac:inkMk id="18" creationId="{BD226D05-CA52-4339-A194-88C46554DF7B}"/>
          </ac:inkMkLst>
        </pc:inkChg>
        <pc:inkChg chg="add del">
          <ac:chgData name="Natálie Žižková" userId="S::natalie.zizkova@zsmohylova.cz::856cc4b5-131a-4bbf-baa4-ccefa0b6382f" providerId="AD" clId="Web-{69C80A9A-F4D0-4F59-9185-4527B37E6B97}" dt="2021-04-07T09:34:04.825" v="116"/>
          <ac:inkMkLst>
            <pc:docMk/>
            <pc:sldMk cId="84883201" sldId="262"/>
            <ac:inkMk id="19" creationId="{7DAE1972-A49B-4199-90C3-FE8B1806AC7F}"/>
          </ac:inkMkLst>
        </pc:inkChg>
        <pc:inkChg chg="add del">
          <ac:chgData name="Natálie Žižková" userId="S::natalie.zizkova@zsmohylova.cz::856cc4b5-131a-4bbf-baa4-ccefa0b6382f" providerId="AD" clId="Web-{69C80A9A-F4D0-4F59-9185-4527B37E6B97}" dt="2021-04-07T09:36:17.625" v="263"/>
          <ac:inkMkLst>
            <pc:docMk/>
            <pc:sldMk cId="84883201" sldId="262"/>
            <ac:inkMk id="20" creationId="{094BF8A3-2789-4C52-94DC-144A0CE9A571}"/>
          </ac:inkMkLst>
        </pc:inkChg>
        <pc:inkChg chg="add del">
          <ac:chgData name="Natálie Žižková" userId="S::natalie.zizkova@zsmohylova.cz::856cc4b5-131a-4bbf-baa4-ccefa0b6382f" providerId="AD" clId="Web-{69C80A9A-F4D0-4F59-9185-4527B37E6B97}" dt="2021-04-07T09:36:17.625" v="262"/>
          <ac:inkMkLst>
            <pc:docMk/>
            <pc:sldMk cId="84883201" sldId="262"/>
            <ac:inkMk id="21" creationId="{EB7543E2-2B4F-472E-A723-6FB249846687}"/>
          </ac:inkMkLst>
        </pc:inkChg>
        <pc:inkChg chg="add del">
          <ac:chgData name="Natálie Žižková" userId="S::natalie.zizkova@zsmohylova.cz::856cc4b5-131a-4bbf-baa4-ccefa0b6382f" providerId="AD" clId="Web-{69C80A9A-F4D0-4F59-9185-4527B37E6B97}" dt="2021-04-07T09:36:17.625" v="261"/>
          <ac:inkMkLst>
            <pc:docMk/>
            <pc:sldMk cId="84883201" sldId="262"/>
            <ac:inkMk id="22" creationId="{59A56E32-9358-489D-905C-866588B2C7F7}"/>
          </ac:inkMkLst>
        </pc:inkChg>
        <pc:inkChg chg="add del">
          <ac:chgData name="Natálie Žižková" userId="S::natalie.zizkova@zsmohylova.cz::856cc4b5-131a-4bbf-baa4-ccefa0b6382f" providerId="AD" clId="Web-{69C80A9A-F4D0-4F59-9185-4527B37E6B97}" dt="2021-04-07T09:36:17.625" v="260"/>
          <ac:inkMkLst>
            <pc:docMk/>
            <pc:sldMk cId="84883201" sldId="262"/>
            <ac:inkMk id="23" creationId="{50706A19-F01A-4918-BAEB-5F8AA5619D06}"/>
          </ac:inkMkLst>
        </pc:inkChg>
        <pc:inkChg chg="add del">
          <ac:chgData name="Natálie Žižková" userId="S::natalie.zizkova@zsmohylova.cz::856cc4b5-131a-4bbf-baa4-ccefa0b6382f" providerId="AD" clId="Web-{69C80A9A-F4D0-4F59-9185-4527B37E6B97}" dt="2021-04-07T09:36:17.625" v="259"/>
          <ac:inkMkLst>
            <pc:docMk/>
            <pc:sldMk cId="84883201" sldId="262"/>
            <ac:inkMk id="24" creationId="{6116AC28-5786-4BFC-9FD9-36EE4B69C3C0}"/>
          </ac:inkMkLst>
        </pc:inkChg>
        <pc:inkChg chg="add del">
          <ac:chgData name="Natálie Žižková" userId="S::natalie.zizkova@zsmohylova.cz::856cc4b5-131a-4bbf-baa4-ccefa0b6382f" providerId="AD" clId="Web-{69C80A9A-F4D0-4F59-9185-4527B37E6B97}" dt="2021-04-07T09:36:17.625" v="258"/>
          <ac:inkMkLst>
            <pc:docMk/>
            <pc:sldMk cId="84883201" sldId="262"/>
            <ac:inkMk id="25" creationId="{0B7AB457-0431-4EED-8E24-E201AB9BC572}"/>
          </ac:inkMkLst>
        </pc:inkChg>
        <pc:inkChg chg="add del">
          <ac:chgData name="Natálie Žižková" userId="S::natalie.zizkova@zsmohylova.cz::856cc4b5-131a-4bbf-baa4-ccefa0b6382f" providerId="AD" clId="Web-{69C80A9A-F4D0-4F59-9185-4527B37E6B97}" dt="2021-04-07T09:36:17.625" v="257"/>
          <ac:inkMkLst>
            <pc:docMk/>
            <pc:sldMk cId="84883201" sldId="262"/>
            <ac:inkMk id="26" creationId="{D92E13C4-5BCF-4B9A-8174-A523C2923BCB}"/>
          </ac:inkMkLst>
        </pc:inkChg>
        <pc:inkChg chg="add del">
          <ac:chgData name="Natálie Žižková" userId="S::natalie.zizkova@zsmohylova.cz::856cc4b5-131a-4bbf-baa4-ccefa0b6382f" providerId="AD" clId="Web-{69C80A9A-F4D0-4F59-9185-4527B37E6B97}" dt="2021-04-07T09:36:17.625" v="256"/>
          <ac:inkMkLst>
            <pc:docMk/>
            <pc:sldMk cId="84883201" sldId="262"/>
            <ac:inkMk id="27" creationId="{19543209-B4B8-4FB9-91B4-05ADEA7839C5}"/>
          </ac:inkMkLst>
        </pc:inkChg>
        <pc:inkChg chg="add del">
          <ac:chgData name="Natálie Žižková" userId="S::natalie.zizkova@zsmohylova.cz::856cc4b5-131a-4bbf-baa4-ccefa0b6382f" providerId="AD" clId="Web-{69C80A9A-F4D0-4F59-9185-4527B37E6B97}" dt="2021-04-07T09:36:17.625" v="255"/>
          <ac:inkMkLst>
            <pc:docMk/>
            <pc:sldMk cId="84883201" sldId="262"/>
            <ac:inkMk id="28" creationId="{66D3ABC7-5B83-44DA-8B65-341416E546E6}"/>
          </ac:inkMkLst>
        </pc:inkChg>
        <pc:inkChg chg="add del">
          <ac:chgData name="Natálie Žižková" userId="S::natalie.zizkova@zsmohylova.cz::856cc4b5-131a-4bbf-baa4-ccefa0b6382f" providerId="AD" clId="Web-{69C80A9A-F4D0-4F59-9185-4527B37E6B97}" dt="2021-04-07T09:36:17.625" v="254"/>
          <ac:inkMkLst>
            <pc:docMk/>
            <pc:sldMk cId="84883201" sldId="262"/>
            <ac:inkMk id="29" creationId="{2F76ED69-9901-4D71-9B56-87062EF57435}"/>
          </ac:inkMkLst>
        </pc:inkChg>
        <pc:inkChg chg="add del">
          <ac:chgData name="Natálie Žižková" userId="S::natalie.zizkova@zsmohylova.cz::856cc4b5-131a-4bbf-baa4-ccefa0b6382f" providerId="AD" clId="Web-{69C80A9A-F4D0-4F59-9185-4527B37E6B97}" dt="2021-04-07T09:36:17.625" v="253"/>
          <ac:inkMkLst>
            <pc:docMk/>
            <pc:sldMk cId="84883201" sldId="262"/>
            <ac:inkMk id="30" creationId="{B50C7765-CCA0-46F6-A446-4C3EEC2D2230}"/>
          </ac:inkMkLst>
        </pc:inkChg>
        <pc:inkChg chg="add del">
          <ac:chgData name="Natálie Žižková" userId="S::natalie.zizkova@zsmohylova.cz::856cc4b5-131a-4bbf-baa4-ccefa0b6382f" providerId="AD" clId="Web-{69C80A9A-F4D0-4F59-9185-4527B37E6B97}" dt="2021-04-07T09:36:17.625" v="252"/>
          <ac:inkMkLst>
            <pc:docMk/>
            <pc:sldMk cId="84883201" sldId="262"/>
            <ac:inkMk id="31" creationId="{98BCE801-8113-4D4E-9C9F-D159D4A65D44}"/>
          </ac:inkMkLst>
        </pc:inkChg>
        <pc:inkChg chg="add del">
          <ac:chgData name="Natálie Žižková" userId="S::natalie.zizkova@zsmohylova.cz::856cc4b5-131a-4bbf-baa4-ccefa0b6382f" providerId="AD" clId="Web-{69C80A9A-F4D0-4F59-9185-4527B37E6B97}" dt="2021-04-07T09:36:17.625" v="251"/>
          <ac:inkMkLst>
            <pc:docMk/>
            <pc:sldMk cId="84883201" sldId="262"/>
            <ac:inkMk id="32" creationId="{B2883B57-6039-44F6-AD0B-4686CE2137AA}"/>
          </ac:inkMkLst>
        </pc:inkChg>
        <pc:inkChg chg="add del">
          <ac:chgData name="Natálie Žižková" userId="S::natalie.zizkova@zsmohylova.cz::856cc4b5-131a-4bbf-baa4-ccefa0b6382f" providerId="AD" clId="Web-{69C80A9A-F4D0-4F59-9185-4527B37E6B97}" dt="2021-04-07T09:36:17.625" v="250"/>
          <ac:inkMkLst>
            <pc:docMk/>
            <pc:sldMk cId="84883201" sldId="262"/>
            <ac:inkMk id="33" creationId="{4E924AD8-2106-423A-9A7A-37ACB7CBBD32}"/>
          </ac:inkMkLst>
        </pc:inkChg>
        <pc:inkChg chg="add del">
          <ac:chgData name="Natálie Žižková" userId="S::natalie.zizkova@zsmohylova.cz::856cc4b5-131a-4bbf-baa4-ccefa0b6382f" providerId="AD" clId="Web-{69C80A9A-F4D0-4F59-9185-4527B37E6B97}" dt="2021-04-07T09:36:17.625" v="249"/>
          <ac:inkMkLst>
            <pc:docMk/>
            <pc:sldMk cId="84883201" sldId="262"/>
            <ac:inkMk id="34" creationId="{4BFECCE9-35A9-485C-9317-099A73C506D1}"/>
          </ac:inkMkLst>
        </pc:inkChg>
        <pc:inkChg chg="add del">
          <ac:chgData name="Natálie Žižková" userId="S::natalie.zizkova@zsmohylova.cz::856cc4b5-131a-4bbf-baa4-ccefa0b6382f" providerId="AD" clId="Web-{69C80A9A-F4D0-4F59-9185-4527B37E6B97}" dt="2021-04-07T09:36:17.609" v="248"/>
          <ac:inkMkLst>
            <pc:docMk/>
            <pc:sldMk cId="84883201" sldId="262"/>
            <ac:inkMk id="35" creationId="{93E86F83-966D-4F92-958D-60E8FD0EBF9F}"/>
          </ac:inkMkLst>
        </pc:inkChg>
        <pc:inkChg chg="add del">
          <ac:chgData name="Natálie Žižková" userId="S::natalie.zizkova@zsmohylova.cz::856cc4b5-131a-4bbf-baa4-ccefa0b6382f" providerId="AD" clId="Web-{69C80A9A-F4D0-4F59-9185-4527B37E6B97}" dt="2021-04-07T09:36:17.609" v="247"/>
          <ac:inkMkLst>
            <pc:docMk/>
            <pc:sldMk cId="84883201" sldId="262"/>
            <ac:inkMk id="36" creationId="{397035EE-C0D4-4603-B10B-E50EEFB59E47}"/>
          </ac:inkMkLst>
        </pc:inkChg>
        <pc:inkChg chg="add del">
          <ac:chgData name="Natálie Žižková" userId="S::natalie.zizkova@zsmohylova.cz::856cc4b5-131a-4bbf-baa4-ccefa0b6382f" providerId="AD" clId="Web-{69C80A9A-F4D0-4F59-9185-4527B37E6B97}" dt="2021-04-07T09:36:17.609" v="246"/>
          <ac:inkMkLst>
            <pc:docMk/>
            <pc:sldMk cId="84883201" sldId="262"/>
            <ac:inkMk id="37" creationId="{624F5D37-71D5-4DB7-80E1-824A00C797A1}"/>
          </ac:inkMkLst>
        </pc:inkChg>
        <pc:inkChg chg="add del">
          <ac:chgData name="Natálie Žižková" userId="S::natalie.zizkova@zsmohylova.cz::856cc4b5-131a-4bbf-baa4-ccefa0b6382f" providerId="AD" clId="Web-{69C80A9A-F4D0-4F59-9185-4527B37E6B97}" dt="2021-04-07T09:36:17.609" v="245"/>
          <ac:inkMkLst>
            <pc:docMk/>
            <pc:sldMk cId="84883201" sldId="262"/>
            <ac:inkMk id="38" creationId="{5DE00AA8-DBD6-4599-9BFD-3F7A35AE4663}"/>
          </ac:inkMkLst>
        </pc:inkChg>
        <pc:inkChg chg="add del">
          <ac:chgData name="Natálie Žižková" userId="S::natalie.zizkova@zsmohylova.cz::856cc4b5-131a-4bbf-baa4-ccefa0b6382f" providerId="AD" clId="Web-{69C80A9A-F4D0-4F59-9185-4527B37E6B97}" dt="2021-04-07T09:36:17.609" v="244"/>
          <ac:inkMkLst>
            <pc:docMk/>
            <pc:sldMk cId="84883201" sldId="262"/>
            <ac:inkMk id="39" creationId="{18701478-51CB-4A7A-BFF9-EB6FA1F9871F}"/>
          </ac:inkMkLst>
        </pc:inkChg>
        <pc:inkChg chg="add del">
          <ac:chgData name="Natálie Žižková" userId="S::natalie.zizkova@zsmohylova.cz::856cc4b5-131a-4bbf-baa4-ccefa0b6382f" providerId="AD" clId="Web-{69C80A9A-F4D0-4F59-9185-4527B37E6B97}" dt="2021-04-07T09:36:17.609" v="243"/>
          <ac:inkMkLst>
            <pc:docMk/>
            <pc:sldMk cId="84883201" sldId="262"/>
            <ac:inkMk id="40" creationId="{10624F75-6259-4FD5-9449-98223D442756}"/>
          </ac:inkMkLst>
        </pc:inkChg>
        <pc:inkChg chg="add del">
          <ac:chgData name="Natálie Žižková" userId="S::natalie.zizkova@zsmohylova.cz::856cc4b5-131a-4bbf-baa4-ccefa0b6382f" providerId="AD" clId="Web-{69C80A9A-F4D0-4F59-9185-4527B37E6B97}" dt="2021-04-07T09:36:17.609" v="242"/>
          <ac:inkMkLst>
            <pc:docMk/>
            <pc:sldMk cId="84883201" sldId="262"/>
            <ac:inkMk id="41" creationId="{9567E197-4EB3-4967-8A80-C1AEBE8D52F5}"/>
          </ac:inkMkLst>
        </pc:inkChg>
        <pc:inkChg chg="add del">
          <ac:chgData name="Natálie Žižková" userId="S::natalie.zizkova@zsmohylova.cz::856cc4b5-131a-4bbf-baa4-ccefa0b6382f" providerId="AD" clId="Web-{69C80A9A-F4D0-4F59-9185-4527B37E6B97}" dt="2021-04-07T09:36:17.609" v="241"/>
          <ac:inkMkLst>
            <pc:docMk/>
            <pc:sldMk cId="84883201" sldId="262"/>
            <ac:inkMk id="42" creationId="{D6FB017C-B248-4753-B8EB-0410C9710AA0}"/>
          </ac:inkMkLst>
        </pc:inkChg>
        <pc:inkChg chg="add del">
          <ac:chgData name="Natálie Žižková" userId="S::natalie.zizkova@zsmohylova.cz::856cc4b5-131a-4bbf-baa4-ccefa0b6382f" providerId="AD" clId="Web-{69C80A9A-F4D0-4F59-9185-4527B37E6B97}" dt="2021-04-07T09:36:17.609" v="240"/>
          <ac:inkMkLst>
            <pc:docMk/>
            <pc:sldMk cId="84883201" sldId="262"/>
            <ac:inkMk id="43" creationId="{6117C4E1-5CC2-44CD-9EC7-838BFD1849F4}"/>
          </ac:inkMkLst>
        </pc:inkChg>
        <pc:inkChg chg="add del">
          <ac:chgData name="Natálie Žižková" userId="S::natalie.zizkova@zsmohylova.cz::856cc4b5-131a-4bbf-baa4-ccefa0b6382f" providerId="AD" clId="Web-{69C80A9A-F4D0-4F59-9185-4527B37E6B97}" dt="2021-04-07T09:36:17.609" v="239"/>
          <ac:inkMkLst>
            <pc:docMk/>
            <pc:sldMk cId="84883201" sldId="262"/>
            <ac:inkMk id="44" creationId="{3EE4399C-0DD9-4B9A-83BB-9290CFFF3709}"/>
          </ac:inkMkLst>
        </pc:inkChg>
        <pc:inkChg chg="add del">
          <ac:chgData name="Natálie Žižková" userId="S::natalie.zizkova@zsmohylova.cz::856cc4b5-131a-4bbf-baa4-ccefa0b6382f" providerId="AD" clId="Web-{69C80A9A-F4D0-4F59-9185-4527B37E6B97}" dt="2021-04-07T09:36:17.609" v="238"/>
          <ac:inkMkLst>
            <pc:docMk/>
            <pc:sldMk cId="84883201" sldId="262"/>
            <ac:inkMk id="45" creationId="{CFED4852-07EB-48EF-8C5D-4B4D409B8B25}"/>
          </ac:inkMkLst>
        </pc:inkChg>
        <pc:inkChg chg="add del">
          <ac:chgData name="Natálie Žižková" userId="S::natalie.zizkova@zsmohylova.cz::856cc4b5-131a-4bbf-baa4-ccefa0b6382f" providerId="AD" clId="Web-{69C80A9A-F4D0-4F59-9185-4527B37E6B97}" dt="2021-04-07T09:36:17.609" v="237"/>
          <ac:inkMkLst>
            <pc:docMk/>
            <pc:sldMk cId="84883201" sldId="262"/>
            <ac:inkMk id="46" creationId="{B5635067-0BC4-4767-8508-DBB675CDFD92}"/>
          </ac:inkMkLst>
        </pc:inkChg>
        <pc:inkChg chg="add del">
          <ac:chgData name="Natálie Žižková" userId="S::natalie.zizkova@zsmohylova.cz::856cc4b5-131a-4bbf-baa4-ccefa0b6382f" providerId="AD" clId="Web-{69C80A9A-F4D0-4F59-9185-4527B37E6B97}" dt="2021-04-07T09:36:17.609" v="236"/>
          <ac:inkMkLst>
            <pc:docMk/>
            <pc:sldMk cId="84883201" sldId="262"/>
            <ac:inkMk id="47" creationId="{3DD810E6-8259-45A4-8834-538EC4BEC295}"/>
          </ac:inkMkLst>
        </pc:inkChg>
        <pc:inkChg chg="add del">
          <ac:chgData name="Natálie Žižková" userId="S::natalie.zizkova@zsmohylova.cz::856cc4b5-131a-4bbf-baa4-ccefa0b6382f" providerId="AD" clId="Web-{69C80A9A-F4D0-4F59-9185-4527B37E6B97}" dt="2021-04-07T09:36:17.594" v="235"/>
          <ac:inkMkLst>
            <pc:docMk/>
            <pc:sldMk cId="84883201" sldId="262"/>
            <ac:inkMk id="48" creationId="{D7091D63-A06F-4254-B505-AFA0FCAFB19F}"/>
          </ac:inkMkLst>
        </pc:inkChg>
        <pc:inkChg chg="add del">
          <ac:chgData name="Natálie Žižková" userId="S::natalie.zizkova@zsmohylova.cz::856cc4b5-131a-4bbf-baa4-ccefa0b6382f" providerId="AD" clId="Web-{69C80A9A-F4D0-4F59-9185-4527B37E6B97}" dt="2021-04-07T09:36:17.594" v="234"/>
          <ac:inkMkLst>
            <pc:docMk/>
            <pc:sldMk cId="84883201" sldId="262"/>
            <ac:inkMk id="49" creationId="{E5A0F5E8-BDBE-458D-BDEE-226819AADEC3}"/>
          </ac:inkMkLst>
        </pc:inkChg>
        <pc:inkChg chg="add del">
          <ac:chgData name="Natálie Žižková" userId="S::natalie.zizkova@zsmohylova.cz::856cc4b5-131a-4bbf-baa4-ccefa0b6382f" providerId="AD" clId="Web-{69C80A9A-F4D0-4F59-9185-4527B37E6B97}" dt="2021-04-07T09:36:17.594" v="233"/>
          <ac:inkMkLst>
            <pc:docMk/>
            <pc:sldMk cId="84883201" sldId="262"/>
            <ac:inkMk id="50" creationId="{A9FB5F3C-C84B-4997-BEC7-ABD7006F0BA3}"/>
          </ac:inkMkLst>
        </pc:inkChg>
        <pc:inkChg chg="add del">
          <ac:chgData name="Natálie Žižková" userId="S::natalie.zizkova@zsmohylova.cz::856cc4b5-131a-4bbf-baa4-ccefa0b6382f" providerId="AD" clId="Web-{69C80A9A-F4D0-4F59-9185-4527B37E6B97}" dt="2021-04-07T09:36:17.594" v="232"/>
          <ac:inkMkLst>
            <pc:docMk/>
            <pc:sldMk cId="84883201" sldId="262"/>
            <ac:inkMk id="51" creationId="{8670BD8F-2D99-49C4-9063-48C2713B891D}"/>
          </ac:inkMkLst>
        </pc:inkChg>
        <pc:inkChg chg="add del">
          <ac:chgData name="Natálie Žižková" userId="S::natalie.zizkova@zsmohylova.cz::856cc4b5-131a-4bbf-baa4-ccefa0b6382f" providerId="AD" clId="Web-{69C80A9A-F4D0-4F59-9185-4527B37E6B97}" dt="2021-04-07T09:36:17.594" v="231"/>
          <ac:inkMkLst>
            <pc:docMk/>
            <pc:sldMk cId="84883201" sldId="262"/>
            <ac:inkMk id="52" creationId="{D1C41DF9-2CAE-40BE-AD8A-530629BC455E}"/>
          </ac:inkMkLst>
        </pc:inkChg>
        <pc:inkChg chg="add del">
          <ac:chgData name="Natálie Žižková" userId="S::natalie.zizkova@zsmohylova.cz::856cc4b5-131a-4bbf-baa4-ccefa0b6382f" providerId="AD" clId="Web-{69C80A9A-F4D0-4F59-9185-4527B37E6B97}" dt="2021-04-07T09:36:17.594" v="230"/>
          <ac:inkMkLst>
            <pc:docMk/>
            <pc:sldMk cId="84883201" sldId="262"/>
            <ac:inkMk id="53" creationId="{FC84ADDF-5FE0-4B54-BDF6-579261818033}"/>
          </ac:inkMkLst>
        </pc:inkChg>
        <pc:inkChg chg="add del">
          <ac:chgData name="Natálie Žižková" userId="S::natalie.zizkova@zsmohylova.cz::856cc4b5-131a-4bbf-baa4-ccefa0b6382f" providerId="AD" clId="Web-{69C80A9A-F4D0-4F59-9185-4527B37E6B97}" dt="2021-04-07T09:36:17.594" v="229"/>
          <ac:inkMkLst>
            <pc:docMk/>
            <pc:sldMk cId="84883201" sldId="262"/>
            <ac:inkMk id="54" creationId="{9DB14567-DBB4-450D-AE61-1C420579AB10}"/>
          </ac:inkMkLst>
        </pc:inkChg>
        <pc:inkChg chg="add del">
          <ac:chgData name="Natálie Žižková" userId="S::natalie.zizkova@zsmohylova.cz::856cc4b5-131a-4bbf-baa4-ccefa0b6382f" providerId="AD" clId="Web-{69C80A9A-F4D0-4F59-9185-4527B37E6B97}" dt="2021-04-07T09:36:17.594" v="228"/>
          <ac:inkMkLst>
            <pc:docMk/>
            <pc:sldMk cId="84883201" sldId="262"/>
            <ac:inkMk id="55" creationId="{CFC9BCC6-31E9-49E4-B562-91D7C350621B}"/>
          </ac:inkMkLst>
        </pc:inkChg>
        <pc:inkChg chg="add del">
          <ac:chgData name="Natálie Žižková" userId="S::natalie.zizkova@zsmohylova.cz::856cc4b5-131a-4bbf-baa4-ccefa0b6382f" providerId="AD" clId="Web-{69C80A9A-F4D0-4F59-9185-4527B37E6B97}" dt="2021-04-07T09:36:17.594" v="227"/>
          <ac:inkMkLst>
            <pc:docMk/>
            <pc:sldMk cId="84883201" sldId="262"/>
            <ac:inkMk id="56" creationId="{30E3E306-E35E-42B7-8732-FD784D5C6A7C}"/>
          </ac:inkMkLst>
        </pc:inkChg>
        <pc:inkChg chg="add del">
          <ac:chgData name="Natálie Žižková" userId="S::natalie.zizkova@zsmohylova.cz::856cc4b5-131a-4bbf-baa4-ccefa0b6382f" providerId="AD" clId="Web-{69C80A9A-F4D0-4F59-9185-4527B37E6B97}" dt="2021-04-07T09:36:17.594" v="226"/>
          <ac:inkMkLst>
            <pc:docMk/>
            <pc:sldMk cId="84883201" sldId="262"/>
            <ac:inkMk id="57" creationId="{CB888425-F9FE-40FB-A55E-9898DCBC2D3F}"/>
          </ac:inkMkLst>
        </pc:inkChg>
        <pc:inkChg chg="add del">
          <ac:chgData name="Natálie Žižková" userId="S::natalie.zizkova@zsmohylova.cz::856cc4b5-131a-4bbf-baa4-ccefa0b6382f" providerId="AD" clId="Web-{69C80A9A-F4D0-4F59-9185-4527B37E6B97}" dt="2021-04-07T09:36:17.578" v="225"/>
          <ac:inkMkLst>
            <pc:docMk/>
            <pc:sldMk cId="84883201" sldId="262"/>
            <ac:inkMk id="58" creationId="{92D58AC1-A74E-47FD-9EC2-F25DECA31075}"/>
          </ac:inkMkLst>
        </pc:inkChg>
        <pc:inkChg chg="add del">
          <ac:chgData name="Natálie Žižková" userId="S::natalie.zizkova@zsmohylova.cz::856cc4b5-131a-4bbf-baa4-ccefa0b6382f" providerId="AD" clId="Web-{69C80A9A-F4D0-4F59-9185-4527B37E6B97}" dt="2021-04-07T09:36:17.578" v="224"/>
          <ac:inkMkLst>
            <pc:docMk/>
            <pc:sldMk cId="84883201" sldId="262"/>
            <ac:inkMk id="59" creationId="{8F73C29D-21F5-4268-A9BB-87351EFA02C3}"/>
          </ac:inkMkLst>
        </pc:inkChg>
        <pc:inkChg chg="add del">
          <ac:chgData name="Natálie Žižková" userId="S::natalie.zizkova@zsmohylova.cz::856cc4b5-131a-4bbf-baa4-ccefa0b6382f" providerId="AD" clId="Web-{69C80A9A-F4D0-4F59-9185-4527B37E6B97}" dt="2021-04-07T09:36:17.578" v="223"/>
          <ac:inkMkLst>
            <pc:docMk/>
            <pc:sldMk cId="84883201" sldId="262"/>
            <ac:inkMk id="60" creationId="{9E3450EF-5B8C-43EA-9134-0AA5960A9A48}"/>
          </ac:inkMkLst>
        </pc:inkChg>
        <pc:inkChg chg="add del">
          <ac:chgData name="Natálie Žižková" userId="S::natalie.zizkova@zsmohylova.cz::856cc4b5-131a-4bbf-baa4-ccefa0b6382f" providerId="AD" clId="Web-{69C80A9A-F4D0-4F59-9185-4527B37E6B97}" dt="2021-04-07T09:36:17.578" v="222"/>
          <ac:inkMkLst>
            <pc:docMk/>
            <pc:sldMk cId="84883201" sldId="262"/>
            <ac:inkMk id="61" creationId="{8595C08E-400F-45D2-BF60-EC05EB84DEFF}"/>
          </ac:inkMkLst>
        </pc:inkChg>
        <pc:inkChg chg="add del">
          <ac:chgData name="Natálie Žižková" userId="S::natalie.zizkova@zsmohylova.cz::856cc4b5-131a-4bbf-baa4-ccefa0b6382f" providerId="AD" clId="Web-{69C80A9A-F4D0-4F59-9185-4527B37E6B97}" dt="2021-04-07T09:36:17.578" v="221"/>
          <ac:inkMkLst>
            <pc:docMk/>
            <pc:sldMk cId="84883201" sldId="262"/>
            <ac:inkMk id="62" creationId="{0298D33A-FA6C-4316-A297-96C3C8E59B15}"/>
          </ac:inkMkLst>
        </pc:inkChg>
        <pc:inkChg chg="add del">
          <ac:chgData name="Natálie Žižková" userId="S::natalie.zizkova@zsmohylova.cz::856cc4b5-131a-4bbf-baa4-ccefa0b6382f" providerId="AD" clId="Web-{69C80A9A-F4D0-4F59-9185-4527B37E6B97}" dt="2021-04-07T09:36:17.578" v="220"/>
          <ac:inkMkLst>
            <pc:docMk/>
            <pc:sldMk cId="84883201" sldId="262"/>
            <ac:inkMk id="63" creationId="{EAFC6689-D086-4463-A400-FF81A9CB885B}"/>
          </ac:inkMkLst>
        </pc:inkChg>
        <pc:inkChg chg="add del">
          <ac:chgData name="Natálie Žižková" userId="S::natalie.zizkova@zsmohylova.cz::856cc4b5-131a-4bbf-baa4-ccefa0b6382f" providerId="AD" clId="Web-{69C80A9A-F4D0-4F59-9185-4527B37E6B97}" dt="2021-04-07T09:36:17.578" v="219"/>
          <ac:inkMkLst>
            <pc:docMk/>
            <pc:sldMk cId="84883201" sldId="262"/>
            <ac:inkMk id="64" creationId="{AF6B839A-920C-4A55-8B6A-77702FC2E0DB}"/>
          </ac:inkMkLst>
        </pc:inkChg>
        <pc:inkChg chg="add del">
          <ac:chgData name="Natálie Žižková" userId="S::natalie.zizkova@zsmohylova.cz::856cc4b5-131a-4bbf-baa4-ccefa0b6382f" providerId="AD" clId="Web-{69C80A9A-F4D0-4F59-9185-4527B37E6B97}" dt="2021-04-07T09:36:17.578" v="218"/>
          <ac:inkMkLst>
            <pc:docMk/>
            <pc:sldMk cId="84883201" sldId="262"/>
            <ac:inkMk id="65" creationId="{EDDE2928-791D-4129-BAC1-777E1BFBAF64}"/>
          </ac:inkMkLst>
        </pc:inkChg>
        <pc:inkChg chg="add del">
          <ac:chgData name="Natálie Žižková" userId="S::natalie.zizkova@zsmohylova.cz::856cc4b5-131a-4bbf-baa4-ccefa0b6382f" providerId="AD" clId="Web-{69C80A9A-F4D0-4F59-9185-4527B37E6B97}" dt="2021-04-07T09:36:17.578" v="217"/>
          <ac:inkMkLst>
            <pc:docMk/>
            <pc:sldMk cId="84883201" sldId="262"/>
            <ac:inkMk id="66" creationId="{9A44697F-DE07-4EAD-8000-5A8A40074797}"/>
          </ac:inkMkLst>
        </pc:inkChg>
        <pc:inkChg chg="add del">
          <ac:chgData name="Natálie Žižková" userId="S::natalie.zizkova@zsmohylova.cz::856cc4b5-131a-4bbf-baa4-ccefa0b6382f" providerId="AD" clId="Web-{69C80A9A-F4D0-4F59-9185-4527B37E6B97}" dt="2021-04-07T09:36:17.578" v="216"/>
          <ac:inkMkLst>
            <pc:docMk/>
            <pc:sldMk cId="84883201" sldId="262"/>
            <ac:inkMk id="67" creationId="{571EC7B7-2801-4B99-BF60-AD4A33858334}"/>
          </ac:inkMkLst>
        </pc:inkChg>
        <pc:inkChg chg="add del">
          <ac:chgData name="Natálie Žižková" userId="S::natalie.zizkova@zsmohylova.cz::856cc4b5-131a-4bbf-baa4-ccefa0b6382f" providerId="AD" clId="Web-{69C80A9A-F4D0-4F59-9185-4527B37E6B97}" dt="2021-04-07T09:36:17.578" v="215"/>
          <ac:inkMkLst>
            <pc:docMk/>
            <pc:sldMk cId="84883201" sldId="262"/>
            <ac:inkMk id="68" creationId="{73EFFCB0-6675-4488-9552-731727B2CAE3}"/>
          </ac:inkMkLst>
        </pc:inkChg>
        <pc:inkChg chg="add del">
          <ac:chgData name="Natálie Žižková" userId="S::natalie.zizkova@zsmohylova.cz::856cc4b5-131a-4bbf-baa4-ccefa0b6382f" providerId="AD" clId="Web-{69C80A9A-F4D0-4F59-9185-4527B37E6B97}" dt="2021-04-07T09:36:17.562" v="214"/>
          <ac:inkMkLst>
            <pc:docMk/>
            <pc:sldMk cId="84883201" sldId="262"/>
            <ac:inkMk id="69" creationId="{DFBA2B21-1886-43C9-80BD-F8584831D311}"/>
          </ac:inkMkLst>
        </pc:inkChg>
        <pc:inkChg chg="add del">
          <ac:chgData name="Natálie Žižková" userId="S::natalie.zizkova@zsmohylova.cz::856cc4b5-131a-4bbf-baa4-ccefa0b6382f" providerId="AD" clId="Web-{69C80A9A-F4D0-4F59-9185-4527B37E6B97}" dt="2021-04-07T09:36:17.562" v="213"/>
          <ac:inkMkLst>
            <pc:docMk/>
            <pc:sldMk cId="84883201" sldId="262"/>
            <ac:inkMk id="70" creationId="{CB3BE4A8-E230-4ACA-9E16-270FAF0EEAFB}"/>
          </ac:inkMkLst>
        </pc:inkChg>
        <pc:inkChg chg="add del">
          <ac:chgData name="Natálie Žižková" userId="S::natalie.zizkova@zsmohylova.cz::856cc4b5-131a-4bbf-baa4-ccefa0b6382f" providerId="AD" clId="Web-{69C80A9A-F4D0-4F59-9185-4527B37E6B97}" dt="2021-04-07T09:36:17.562" v="212"/>
          <ac:inkMkLst>
            <pc:docMk/>
            <pc:sldMk cId="84883201" sldId="262"/>
            <ac:inkMk id="71" creationId="{8780C392-28F8-49E3-9499-835A6BE8B92D}"/>
          </ac:inkMkLst>
        </pc:inkChg>
        <pc:inkChg chg="add del">
          <ac:chgData name="Natálie Žižková" userId="S::natalie.zizkova@zsmohylova.cz::856cc4b5-131a-4bbf-baa4-ccefa0b6382f" providerId="AD" clId="Web-{69C80A9A-F4D0-4F59-9185-4527B37E6B97}" dt="2021-04-07T09:36:17.562" v="211"/>
          <ac:inkMkLst>
            <pc:docMk/>
            <pc:sldMk cId="84883201" sldId="262"/>
            <ac:inkMk id="72" creationId="{8B990CF5-37C9-4559-A4D1-85F7D33C9612}"/>
          </ac:inkMkLst>
        </pc:inkChg>
        <pc:inkChg chg="add del">
          <ac:chgData name="Natálie Žižková" userId="S::natalie.zizkova@zsmohylova.cz::856cc4b5-131a-4bbf-baa4-ccefa0b6382f" providerId="AD" clId="Web-{69C80A9A-F4D0-4F59-9185-4527B37E6B97}" dt="2021-04-07T09:36:17.562" v="210"/>
          <ac:inkMkLst>
            <pc:docMk/>
            <pc:sldMk cId="84883201" sldId="262"/>
            <ac:inkMk id="73" creationId="{7B0390FB-091D-4FF7-8427-7234BE637B14}"/>
          </ac:inkMkLst>
        </pc:inkChg>
        <pc:inkChg chg="add del">
          <ac:chgData name="Natálie Žižková" userId="S::natalie.zizkova@zsmohylova.cz::856cc4b5-131a-4bbf-baa4-ccefa0b6382f" providerId="AD" clId="Web-{69C80A9A-F4D0-4F59-9185-4527B37E6B97}" dt="2021-04-07T09:36:17.562" v="209"/>
          <ac:inkMkLst>
            <pc:docMk/>
            <pc:sldMk cId="84883201" sldId="262"/>
            <ac:inkMk id="74" creationId="{FB2358D1-A42C-4842-8DCE-838ED79BC9EB}"/>
          </ac:inkMkLst>
        </pc:inkChg>
        <pc:inkChg chg="add del">
          <ac:chgData name="Natálie Žižková" userId="S::natalie.zizkova@zsmohylova.cz::856cc4b5-131a-4bbf-baa4-ccefa0b6382f" providerId="AD" clId="Web-{69C80A9A-F4D0-4F59-9185-4527B37E6B97}" dt="2021-04-07T09:36:17.562" v="208"/>
          <ac:inkMkLst>
            <pc:docMk/>
            <pc:sldMk cId="84883201" sldId="262"/>
            <ac:inkMk id="75" creationId="{057B117D-9D43-4942-8841-C0D48301C1E7}"/>
          </ac:inkMkLst>
        </pc:inkChg>
        <pc:inkChg chg="add del">
          <ac:chgData name="Natálie Žižková" userId="S::natalie.zizkova@zsmohylova.cz::856cc4b5-131a-4bbf-baa4-ccefa0b6382f" providerId="AD" clId="Web-{69C80A9A-F4D0-4F59-9185-4527B37E6B97}" dt="2021-04-07T09:36:17.562" v="207"/>
          <ac:inkMkLst>
            <pc:docMk/>
            <pc:sldMk cId="84883201" sldId="262"/>
            <ac:inkMk id="76" creationId="{4F974DAE-3A40-4649-A148-303B54657A07}"/>
          </ac:inkMkLst>
        </pc:inkChg>
        <pc:inkChg chg="add del">
          <ac:chgData name="Natálie Žižková" userId="S::natalie.zizkova@zsmohylova.cz::856cc4b5-131a-4bbf-baa4-ccefa0b6382f" providerId="AD" clId="Web-{69C80A9A-F4D0-4F59-9185-4527B37E6B97}" dt="2021-04-07T09:36:17.562" v="206"/>
          <ac:inkMkLst>
            <pc:docMk/>
            <pc:sldMk cId="84883201" sldId="262"/>
            <ac:inkMk id="77" creationId="{312AA8D5-7656-4827-9275-232C6C881178}"/>
          </ac:inkMkLst>
        </pc:inkChg>
        <pc:inkChg chg="add del">
          <ac:chgData name="Natálie Žižková" userId="S::natalie.zizkova@zsmohylova.cz::856cc4b5-131a-4bbf-baa4-ccefa0b6382f" providerId="AD" clId="Web-{69C80A9A-F4D0-4F59-9185-4527B37E6B97}" dt="2021-04-07T09:36:17.562" v="205"/>
          <ac:inkMkLst>
            <pc:docMk/>
            <pc:sldMk cId="84883201" sldId="262"/>
            <ac:inkMk id="78" creationId="{87BA4EFC-4409-4F26-A86F-4DB8A3D49F0C}"/>
          </ac:inkMkLst>
        </pc:inkChg>
        <pc:inkChg chg="add del">
          <ac:chgData name="Natálie Žižková" userId="S::natalie.zizkova@zsmohylova.cz::856cc4b5-131a-4bbf-baa4-ccefa0b6382f" providerId="AD" clId="Web-{69C80A9A-F4D0-4F59-9185-4527B37E6B97}" dt="2021-04-07T09:36:17.547" v="204"/>
          <ac:inkMkLst>
            <pc:docMk/>
            <pc:sldMk cId="84883201" sldId="262"/>
            <ac:inkMk id="79" creationId="{1BC8689F-3DF3-4219-B57A-882A306A60BB}"/>
          </ac:inkMkLst>
        </pc:inkChg>
        <pc:inkChg chg="add del">
          <ac:chgData name="Natálie Žižková" userId="S::natalie.zizkova@zsmohylova.cz::856cc4b5-131a-4bbf-baa4-ccefa0b6382f" providerId="AD" clId="Web-{69C80A9A-F4D0-4F59-9185-4527B37E6B97}" dt="2021-04-07T09:36:17.547" v="203"/>
          <ac:inkMkLst>
            <pc:docMk/>
            <pc:sldMk cId="84883201" sldId="262"/>
            <ac:inkMk id="80" creationId="{8859E489-5CBB-4A63-A8CC-538B3CCEE484}"/>
          </ac:inkMkLst>
        </pc:inkChg>
        <pc:inkChg chg="add del">
          <ac:chgData name="Natálie Žižková" userId="S::natalie.zizkova@zsmohylova.cz::856cc4b5-131a-4bbf-baa4-ccefa0b6382f" providerId="AD" clId="Web-{69C80A9A-F4D0-4F59-9185-4527B37E6B97}" dt="2021-04-07T09:36:17.547" v="202"/>
          <ac:inkMkLst>
            <pc:docMk/>
            <pc:sldMk cId="84883201" sldId="262"/>
            <ac:inkMk id="81" creationId="{10DA866B-5E19-493C-BFDE-775D075D6284}"/>
          </ac:inkMkLst>
        </pc:inkChg>
        <pc:inkChg chg="add del">
          <ac:chgData name="Natálie Žižková" userId="S::natalie.zizkova@zsmohylova.cz::856cc4b5-131a-4bbf-baa4-ccefa0b6382f" providerId="AD" clId="Web-{69C80A9A-F4D0-4F59-9185-4527B37E6B97}" dt="2021-04-07T09:36:17.547" v="201"/>
          <ac:inkMkLst>
            <pc:docMk/>
            <pc:sldMk cId="84883201" sldId="262"/>
            <ac:inkMk id="82" creationId="{D69A1E3A-58B0-442A-9D0C-E83B2241183D}"/>
          </ac:inkMkLst>
        </pc:inkChg>
        <pc:inkChg chg="add del">
          <ac:chgData name="Natálie Žižková" userId="S::natalie.zizkova@zsmohylova.cz::856cc4b5-131a-4bbf-baa4-ccefa0b6382f" providerId="AD" clId="Web-{69C80A9A-F4D0-4F59-9185-4527B37E6B97}" dt="2021-04-07T09:36:17.547" v="200"/>
          <ac:inkMkLst>
            <pc:docMk/>
            <pc:sldMk cId="84883201" sldId="262"/>
            <ac:inkMk id="83" creationId="{45DB1827-69FD-43EE-83F0-EE2510DA0D1F}"/>
          </ac:inkMkLst>
        </pc:inkChg>
        <pc:inkChg chg="add del">
          <ac:chgData name="Natálie Žižková" userId="S::natalie.zizkova@zsmohylova.cz::856cc4b5-131a-4bbf-baa4-ccefa0b6382f" providerId="AD" clId="Web-{69C80A9A-F4D0-4F59-9185-4527B37E6B97}" dt="2021-04-07T09:36:17.547" v="199"/>
          <ac:inkMkLst>
            <pc:docMk/>
            <pc:sldMk cId="84883201" sldId="262"/>
            <ac:inkMk id="84" creationId="{8AD4880A-7EFF-48AF-9801-A415BEFEEB7D}"/>
          </ac:inkMkLst>
        </pc:inkChg>
        <pc:inkChg chg="add del">
          <ac:chgData name="Natálie Žižková" userId="S::natalie.zizkova@zsmohylova.cz::856cc4b5-131a-4bbf-baa4-ccefa0b6382f" providerId="AD" clId="Web-{69C80A9A-F4D0-4F59-9185-4527B37E6B97}" dt="2021-04-07T09:36:17.547" v="198"/>
          <ac:inkMkLst>
            <pc:docMk/>
            <pc:sldMk cId="84883201" sldId="262"/>
            <ac:inkMk id="85" creationId="{6AACDBAA-8FD6-4C65-8A3A-1DB9F670D899}"/>
          </ac:inkMkLst>
        </pc:inkChg>
        <pc:inkChg chg="add del">
          <ac:chgData name="Natálie Žižková" userId="S::natalie.zizkova@zsmohylova.cz::856cc4b5-131a-4bbf-baa4-ccefa0b6382f" providerId="AD" clId="Web-{69C80A9A-F4D0-4F59-9185-4527B37E6B97}" dt="2021-04-07T09:36:17.547" v="197"/>
          <ac:inkMkLst>
            <pc:docMk/>
            <pc:sldMk cId="84883201" sldId="262"/>
            <ac:inkMk id="86" creationId="{82E878DC-4C08-4C0A-889A-922F54B81277}"/>
          </ac:inkMkLst>
        </pc:inkChg>
        <pc:inkChg chg="add del">
          <ac:chgData name="Natálie Žižková" userId="S::natalie.zizkova@zsmohylova.cz::856cc4b5-131a-4bbf-baa4-ccefa0b6382f" providerId="AD" clId="Web-{69C80A9A-F4D0-4F59-9185-4527B37E6B97}" dt="2021-04-07T09:36:17.547" v="196"/>
          <ac:inkMkLst>
            <pc:docMk/>
            <pc:sldMk cId="84883201" sldId="262"/>
            <ac:inkMk id="87" creationId="{805146E6-201B-4B4F-9772-769500ED324E}"/>
          </ac:inkMkLst>
        </pc:inkChg>
        <pc:inkChg chg="add del">
          <ac:chgData name="Natálie Žižková" userId="S::natalie.zizkova@zsmohylova.cz::856cc4b5-131a-4bbf-baa4-ccefa0b6382f" providerId="AD" clId="Web-{69C80A9A-F4D0-4F59-9185-4527B37E6B97}" dt="2021-04-07T09:36:17.547" v="195"/>
          <ac:inkMkLst>
            <pc:docMk/>
            <pc:sldMk cId="84883201" sldId="262"/>
            <ac:inkMk id="88" creationId="{F6BD0D9E-9D77-4A2D-9617-A1EF1E6A1BD8}"/>
          </ac:inkMkLst>
        </pc:inkChg>
        <pc:inkChg chg="add del">
          <ac:chgData name="Natálie Žižková" userId="S::natalie.zizkova@zsmohylova.cz::856cc4b5-131a-4bbf-baa4-ccefa0b6382f" providerId="AD" clId="Web-{69C80A9A-F4D0-4F59-9185-4527B37E6B97}" dt="2021-04-07T09:36:17.547" v="194"/>
          <ac:inkMkLst>
            <pc:docMk/>
            <pc:sldMk cId="84883201" sldId="262"/>
            <ac:inkMk id="89" creationId="{F8ED641D-3142-4913-B9AC-74970736BFFD}"/>
          </ac:inkMkLst>
        </pc:inkChg>
        <pc:inkChg chg="add del">
          <ac:chgData name="Natálie Žižková" userId="S::natalie.zizkova@zsmohylova.cz::856cc4b5-131a-4bbf-baa4-ccefa0b6382f" providerId="AD" clId="Web-{69C80A9A-F4D0-4F59-9185-4527B37E6B97}" dt="2021-04-07T09:36:17.532" v="193"/>
          <ac:inkMkLst>
            <pc:docMk/>
            <pc:sldMk cId="84883201" sldId="262"/>
            <ac:inkMk id="90" creationId="{4AC09175-74F9-4E10-948A-B8F2321C95D0}"/>
          </ac:inkMkLst>
        </pc:inkChg>
        <pc:inkChg chg="add del">
          <ac:chgData name="Natálie Žižková" userId="S::natalie.zizkova@zsmohylova.cz::856cc4b5-131a-4bbf-baa4-ccefa0b6382f" providerId="AD" clId="Web-{69C80A9A-F4D0-4F59-9185-4527B37E6B97}" dt="2021-04-07T09:36:17.532" v="192"/>
          <ac:inkMkLst>
            <pc:docMk/>
            <pc:sldMk cId="84883201" sldId="262"/>
            <ac:inkMk id="91" creationId="{C9C5A34C-018B-47A4-B343-FA05DBBAFA12}"/>
          </ac:inkMkLst>
        </pc:inkChg>
        <pc:inkChg chg="add del">
          <ac:chgData name="Natálie Žižková" userId="S::natalie.zizkova@zsmohylova.cz::856cc4b5-131a-4bbf-baa4-ccefa0b6382f" providerId="AD" clId="Web-{69C80A9A-F4D0-4F59-9185-4527B37E6B97}" dt="2021-04-07T09:36:17.532" v="191"/>
          <ac:inkMkLst>
            <pc:docMk/>
            <pc:sldMk cId="84883201" sldId="262"/>
            <ac:inkMk id="92" creationId="{4AC209F3-A18C-4FC5-9DFC-10DDCBD3033A}"/>
          </ac:inkMkLst>
        </pc:inkChg>
        <pc:inkChg chg="add del">
          <ac:chgData name="Natálie Žižková" userId="S::natalie.zizkova@zsmohylova.cz::856cc4b5-131a-4bbf-baa4-ccefa0b6382f" providerId="AD" clId="Web-{69C80A9A-F4D0-4F59-9185-4527B37E6B97}" dt="2021-04-07T09:38:00.064" v="265"/>
          <ac:inkMkLst>
            <pc:docMk/>
            <pc:sldMk cId="84883201" sldId="262"/>
            <ac:inkMk id="93" creationId="{B7BC4567-3109-4583-9F7D-24749AA35DAF}"/>
          </ac:inkMkLst>
        </pc:inkChg>
        <pc:inkChg chg="add del">
          <ac:chgData name="Natálie Žižková" userId="S::natalie.zizkova@zsmohylova.cz::856cc4b5-131a-4bbf-baa4-ccefa0b6382f" providerId="AD" clId="Web-{69C80A9A-F4D0-4F59-9185-4527B37E6B97}" dt="2021-04-07T09:38:16.393" v="269"/>
          <ac:inkMkLst>
            <pc:docMk/>
            <pc:sldMk cId="84883201" sldId="262"/>
            <ac:inkMk id="94" creationId="{753CD6D7-2027-4F45-897E-44ED502AE758}"/>
          </ac:inkMkLst>
        </pc:inkChg>
        <pc:inkChg chg="add del">
          <ac:chgData name="Natálie Žižková" userId="S::natalie.zizkova@zsmohylova.cz::856cc4b5-131a-4bbf-baa4-ccefa0b6382f" providerId="AD" clId="Web-{69C80A9A-F4D0-4F59-9185-4527B37E6B97}" dt="2021-04-07T09:38:16.393" v="268"/>
          <ac:inkMkLst>
            <pc:docMk/>
            <pc:sldMk cId="84883201" sldId="262"/>
            <ac:inkMk id="95" creationId="{E89A7E97-8FBE-4344-8D6B-ED78D5942849}"/>
          </ac:inkMkLst>
        </pc:inkChg>
        <pc:inkChg chg="add del">
          <ac:chgData name="Natálie Žižková" userId="S::natalie.zizkova@zsmohylova.cz::856cc4b5-131a-4bbf-baa4-ccefa0b6382f" providerId="AD" clId="Web-{69C80A9A-F4D0-4F59-9185-4527B37E6B97}" dt="2021-04-07T09:39:20.332" v="305"/>
          <ac:inkMkLst>
            <pc:docMk/>
            <pc:sldMk cId="84883201" sldId="262"/>
            <ac:inkMk id="96" creationId="{D1549658-B25A-41F8-9357-00C4EC48DB79}"/>
          </ac:inkMkLst>
        </pc:inkChg>
        <pc:inkChg chg="add del">
          <ac:chgData name="Natálie Žižková" userId="S::natalie.zizkova@zsmohylova.cz::856cc4b5-131a-4bbf-baa4-ccefa0b6382f" providerId="AD" clId="Web-{69C80A9A-F4D0-4F59-9185-4527B37E6B97}" dt="2021-04-07T09:39:20.332" v="304"/>
          <ac:inkMkLst>
            <pc:docMk/>
            <pc:sldMk cId="84883201" sldId="262"/>
            <ac:inkMk id="97" creationId="{21A9AB0D-25FD-4C5F-AEF4-F591A3048003}"/>
          </ac:inkMkLst>
        </pc:inkChg>
        <pc:inkChg chg="add del">
          <ac:chgData name="Natálie Žižková" userId="S::natalie.zizkova@zsmohylova.cz::856cc4b5-131a-4bbf-baa4-ccefa0b6382f" providerId="AD" clId="Web-{69C80A9A-F4D0-4F59-9185-4527B37E6B97}" dt="2021-04-07T09:39:20.332" v="303"/>
          <ac:inkMkLst>
            <pc:docMk/>
            <pc:sldMk cId="84883201" sldId="262"/>
            <ac:inkMk id="98" creationId="{75CCDE7C-E0D8-4C73-806E-07E7597E7E65}"/>
          </ac:inkMkLst>
        </pc:inkChg>
        <pc:inkChg chg="add del">
          <ac:chgData name="Natálie Žižková" userId="S::natalie.zizkova@zsmohylova.cz::856cc4b5-131a-4bbf-baa4-ccefa0b6382f" providerId="AD" clId="Web-{69C80A9A-F4D0-4F59-9185-4527B37E6B97}" dt="2021-04-07T09:39:20.332" v="302"/>
          <ac:inkMkLst>
            <pc:docMk/>
            <pc:sldMk cId="84883201" sldId="262"/>
            <ac:inkMk id="99" creationId="{229B31CB-D5FF-439B-8428-D3BF89FF282E}"/>
          </ac:inkMkLst>
        </pc:inkChg>
        <pc:inkChg chg="add del">
          <ac:chgData name="Natálie Žižková" userId="S::natalie.zizkova@zsmohylova.cz::856cc4b5-131a-4bbf-baa4-ccefa0b6382f" providerId="AD" clId="Web-{69C80A9A-F4D0-4F59-9185-4527B37E6B97}" dt="2021-04-07T09:39:20.332" v="301"/>
          <ac:inkMkLst>
            <pc:docMk/>
            <pc:sldMk cId="84883201" sldId="262"/>
            <ac:inkMk id="100" creationId="{2012D522-F6F7-45BF-A6D0-7A6CF5332C74}"/>
          </ac:inkMkLst>
        </pc:inkChg>
        <pc:inkChg chg="add del">
          <ac:chgData name="Natálie Žižková" userId="S::natalie.zizkova@zsmohylova.cz::856cc4b5-131a-4bbf-baa4-ccefa0b6382f" providerId="AD" clId="Web-{69C80A9A-F4D0-4F59-9185-4527B37E6B97}" dt="2021-04-07T09:39:20.332" v="300"/>
          <ac:inkMkLst>
            <pc:docMk/>
            <pc:sldMk cId="84883201" sldId="262"/>
            <ac:inkMk id="101" creationId="{A3A53D97-CF39-42A6-8284-472C276DFD6E}"/>
          </ac:inkMkLst>
        </pc:inkChg>
        <pc:inkChg chg="add del">
          <ac:chgData name="Natálie Žižková" userId="S::natalie.zizkova@zsmohylova.cz::856cc4b5-131a-4bbf-baa4-ccefa0b6382f" providerId="AD" clId="Web-{69C80A9A-F4D0-4F59-9185-4527B37E6B97}" dt="2021-04-07T09:39:20.316" v="299"/>
          <ac:inkMkLst>
            <pc:docMk/>
            <pc:sldMk cId="84883201" sldId="262"/>
            <ac:inkMk id="102" creationId="{7C4CE4B2-77A5-4A74-95DF-7927D6EB103E}"/>
          </ac:inkMkLst>
        </pc:inkChg>
        <pc:inkChg chg="add del">
          <ac:chgData name="Natálie Žižková" userId="S::natalie.zizkova@zsmohylova.cz::856cc4b5-131a-4bbf-baa4-ccefa0b6382f" providerId="AD" clId="Web-{69C80A9A-F4D0-4F59-9185-4527B37E6B97}" dt="2021-04-07T09:39:20.316" v="298"/>
          <ac:inkMkLst>
            <pc:docMk/>
            <pc:sldMk cId="84883201" sldId="262"/>
            <ac:inkMk id="103" creationId="{614F219F-4C2F-4C7C-91CD-12D79974252F}"/>
          </ac:inkMkLst>
        </pc:inkChg>
        <pc:inkChg chg="add del">
          <ac:chgData name="Natálie Žižková" userId="S::natalie.zizkova@zsmohylova.cz::856cc4b5-131a-4bbf-baa4-ccefa0b6382f" providerId="AD" clId="Web-{69C80A9A-F4D0-4F59-9185-4527B37E6B97}" dt="2021-04-07T09:39:20.316" v="297"/>
          <ac:inkMkLst>
            <pc:docMk/>
            <pc:sldMk cId="84883201" sldId="262"/>
            <ac:inkMk id="104" creationId="{4F12517B-74DE-414B-AF0C-FC0C86442175}"/>
          </ac:inkMkLst>
        </pc:inkChg>
        <pc:inkChg chg="add del">
          <ac:chgData name="Natálie Žižková" userId="S::natalie.zizkova@zsmohylova.cz::856cc4b5-131a-4bbf-baa4-ccefa0b6382f" providerId="AD" clId="Web-{69C80A9A-F4D0-4F59-9185-4527B37E6B97}" dt="2021-04-07T09:39:20.316" v="296"/>
          <ac:inkMkLst>
            <pc:docMk/>
            <pc:sldMk cId="84883201" sldId="262"/>
            <ac:inkMk id="105" creationId="{3144B4DC-A9AC-409E-A51B-73449DBD1E48}"/>
          </ac:inkMkLst>
        </pc:inkChg>
        <pc:inkChg chg="add del">
          <ac:chgData name="Natálie Žižková" userId="S::natalie.zizkova@zsmohylova.cz::856cc4b5-131a-4bbf-baa4-ccefa0b6382f" providerId="AD" clId="Web-{69C80A9A-F4D0-4F59-9185-4527B37E6B97}" dt="2021-04-07T09:39:20.316" v="295"/>
          <ac:inkMkLst>
            <pc:docMk/>
            <pc:sldMk cId="84883201" sldId="262"/>
            <ac:inkMk id="106" creationId="{2A7882A2-1132-4965-A50F-8248C9573232}"/>
          </ac:inkMkLst>
        </pc:inkChg>
        <pc:inkChg chg="add del">
          <ac:chgData name="Natálie Žižková" userId="S::natalie.zizkova@zsmohylova.cz::856cc4b5-131a-4bbf-baa4-ccefa0b6382f" providerId="AD" clId="Web-{69C80A9A-F4D0-4F59-9185-4527B37E6B97}" dt="2021-04-07T09:39:20.316" v="294"/>
          <ac:inkMkLst>
            <pc:docMk/>
            <pc:sldMk cId="84883201" sldId="262"/>
            <ac:inkMk id="107" creationId="{2F4D25AE-152E-4563-96A6-76036B142033}"/>
          </ac:inkMkLst>
        </pc:inkChg>
        <pc:inkChg chg="add del">
          <ac:chgData name="Natálie Žižková" userId="S::natalie.zizkova@zsmohylova.cz::856cc4b5-131a-4bbf-baa4-ccefa0b6382f" providerId="AD" clId="Web-{69C80A9A-F4D0-4F59-9185-4527B37E6B97}" dt="2021-04-07T09:39:20.316" v="293"/>
          <ac:inkMkLst>
            <pc:docMk/>
            <pc:sldMk cId="84883201" sldId="262"/>
            <ac:inkMk id="108" creationId="{26613D06-E3AC-4C60-A60D-21C28833DD79}"/>
          </ac:inkMkLst>
        </pc:inkChg>
        <pc:inkChg chg="add del">
          <ac:chgData name="Natálie Žižková" userId="S::natalie.zizkova@zsmohylova.cz::856cc4b5-131a-4bbf-baa4-ccefa0b6382f" providerId="AD" clId="Web-{69C80A9A-F4D0-4F59-9185-4527B37E6B97}" dt="2021-04-07T09:39:20.316" v="292"/>
          <ac:inkMkLst>
            <pc:docMk/>
            <pc:sldMk cId="84883201" sldId="262"/>
            <ac:inkMk id="109" creationId="{1F805B6E-7F83-4323-AC22-3277B6ED3577}"/>
          </ac:inkMkLst>
        </pc:inkChg>
        <pc:inkChg chg="add del">
          <ac:chgData name="Natálie Žižková" userId="S::natalie.zizkova@zsmohylova.cz::856cc4b5-131a-4bbf-baa4-ccefa0b6382f" providerId="AD" clId="Web-{69C80A9A-F4D0-4F59-9185-4527B37E6B97}" dt="2021-04-07T09:39:20.316" v="291"/>
          <ac:inkMkLst>
            <pc:docMk/>
            <pc:sldMk cId="84883201" sldId="262"/>
            <ac:inkMk id="110" creationId="{8DAD1134-8188-4AB9-AB9D-73384AD0D1F1}"/>
          </ac:inkMkLst>
        </pc:inkChg>
        <pc:inkChg chg="add del">
          <ac:chgData name="Natálie Žižková" userId="S::natalie.zizkova@zsmohylova.cz::856cc4b5-131a-4bbf-baa4-ccefa0b6382f" providerId="AD" clId="Web-{69C80A9A-F4D0-4F59-9185-4527B37E6B97}" dt="2021-04-07T09:39:20.316" v="290"/>
          <ac:inkMkLst>
            <pc:docMk/>
            <pc:sldMk cId="84883201" sldId="262"/>
            <ac:inkMk id="111" creationId="{807C3DF8-4757-4B08-976D-3E1483A9C65C}"/>
          </ac:inkMkLst>
        </pc:inkChg>
        <pc:inkChg chg="add del">
          <ac:chgData name="Natálie Žižková" userId="S::natalie.zizkova@zsmohylova.cz::856cc4b5-131a-4bbf-baa4-ccefa0b6382f" providerId="AD" clId="Web-{69C80A9A-F4D0-4F59-9185-4527B37E6B97}" dt="2021-04-07T09:39:20.316" v="289"/>
          <ac:inkMkLst>
            <pc:docMk/>
            <pc:sldMk cId="84883201" sldId="262"/>
            <ac:inkMk id="112" creationId="{99B68107-4772-43D1-8762-EDDC952119EC}"/>
          </ac:inkMkLst>
        </pc:inkChg>
        <pc:inkChg chg="add del">
          <ac:chgData name="Natálie Žižková" userId="S::natalie.zizkova@zsmohylova.cz::856cc4b5-131a-4bbf-baa4-ccefa0b6382f" providerId="AD" clId="Web-{69C80A9A-F4D0-4F59-9185-4527B37E6B97}" dt="2021-04-07T09:39:14.019" v="288"/>
          <ac:inkMkLst>
            <pc:docMk/>
            <pc:sldMk cId="84883201" sldId="262"/>
            <ac:inkMk id="113" creationId="{09C59191-A318-40AC-93C3-278C601187C6}"/>
          </ac:inkMkLst>
        </pc:inkChg>
      </pc:sldChg>
      <pc:sldChg chg="new">
        <pc:chgData name="Natálie Žižková" userId="S::natalie.zizkova@zsmohylova.cz::856cc4b5-131a-4bbf-baa4-ccefa0b6382f" providerId="AD" clId="Web-{69C80A9A-F4D0-4F59-9185-4527B37E6B97}" dt="2021-04-07T09:39:31.425" v="306"/>
        <pc:sldMkLst>
          <pc:docMk/>
          <pc:sldMk cId="4161479005" sldId="283"/>
        </pc:sldMkLst>
      </pc:sldChg>
    </pc:docChg>
  </pc:docChgLst>
  <pc:docChgLst>
    <pc:chgData name="Matylda Hronková" userId="S::matylda.hronkova@zsmohylova.cz::09e46a20-d0dc-4743-be1e-df1481e8038d" providerId="AD" clId="Web-{9CA9520B-979B-4723-8EF5-A82EBE6DACF7}"/>
    <pc:docChg chg="modSld">
      <pc:chgData name="Matylda Hronková" userId="S::matylda.hronkova@zsmohylova.cz::09e46a20-d0dc-4743-be1e-df1481e8038d" providerId="AD" clId="Web-{9CA9520B-979B-4723-8EF5-A82EBE6DACF7}" dt="2021-03-31T07:44:34.302" v="91" actId="20577"/>
      <pc:docMkLst>
        <pc:docMk/>
      </pc:docMkLst>
      <pc:sldChg chg="addSp modSp">
        <pc:chgData name="Matylda Hronková" userId="S::matylda.hronkova@zsmohylova.cz::09e46a20-d0dc-4743-be1e-df1481e8038d" providerId="AD" clId="Web-{9CA9520B-979B-4723-8EF5-A82EBE6DACF7}" dt="2021-03-31T07:44:34.302" v="91" actId="20577"/>
        <pc:sldMkLst>
          <pc:docMk/>
          <pc:sldMk cId="1430551932" sldId="268"/>
        </pc:sldMkLst>
        <pc:spChg chg="mod">
          <ac:chgData name="Matylda Hronková" userId="S::matylda.hronkova@zsmohylova.cz::09e46a20-d0dc-4743-be1e-df1481e8038d" providerId="AD" clId="Web-{9CA9520B-979B-4723-8EF5-A82EBE6DACF7}" dt="2021-03-31T07:44:34.302" v="91" actId="20577"/>
          <ac:spMkLst>
            <pc:docMk/>
            <pc:sldMk cId="1430551932" sldId="268"/>
            <ac:spMk id="7" creationId="{5FD3FFCF-E773-4B4B-BF0E-ED246EEFDD96}"/>
          </ac:spMkLst>
        </pc:spChg>
        <pc:picChg chg="add mod">
          <ac:chgData name="Matylda Hronková" userId="S::matylda.hronkova@zsmohylova.cz::09e46a20-d0dc-4743-be1e-df1481e8038d" providerId="AD" clId="Web-{9CA9520B-979B-4723-8EF5-A82EBE6DACF7}" dt="2021-03-31T07:44:18.489" v="78" actId="1076"/>
          <ac:picMkLst>
            <pc:docMk/>
            <pc:sldMk cId="1430551932" sldId="268"/>
            <ac:picMk id="3" creationId="{8156D894-949A-480B-9368-024DA445609E}"/>
          </ac:picMkLst>
        </pc:picChg>
      </pc:sldChg>
    </pc:docChg>
  </pc:docChgLst>
  <pc:docChgLst>
    <pc:chgData name="Ema Probstová" userId="S::ema.probstova@zsmohylova.cz::db8d90ee-5634-4783-b390-bc37b6c465b1" providerId="AD" clId="Web-{B06277A2-8F86-4FFA-88E9-7B9B955ADDB5}"/>
    <pc:docChg chg="modSld">
      <pc:chgData name="Ema Probstová" userId="S::ema.probstova@zsmohylova.cz::db8d90ee-5634-4783-b390-bc37b6c465b1" providerId="AD" clId="Web-{B06277A2-8F86-4FFA-88E9-7B9B955ADDB5}" dt="2021-04-06T06:12:03.579" v="7" actId="20577"/>
      <pc:docMkLst>
        <pc:docMk/>
      </pc:docMkLst>
      <pc:sldChg chg="modSp">
        <pc:chgData name="Ema Probstová" userId="S::ema.probstova@zsmohylova.cz::db8d90ee-5634-4783-b390-bc37b6c465b1" providerId="AD" clId="Web-{B06277A2-8F86-4FFA-88E9-7B9B955ADDB5}" dt="2021-04-06T06:12:03.579" v="7" actId="20577"/>
        <pc:sldMkLst>
          <pc:docMk/>
          <pc:sldMk cId="927470826" sldId="266"/>
        </pc:sldMkLst>
        <pc:spChg chg="mod">
          <ac:chgData name="Ema Probstová" userId="S::ema.probstova@zsmohylova.cz::db8d90ee-5634-4783-b390-bc37b6c465b1" providerId="AD" clId="Web-{B06277A2-8F86-4FFA-88E9-7B9B955ADDB5}" dt="2021-04-06T06:12:03.579" v="7" actId="20577"/>
          <ac:spMkLst>
            <pc:docMk/>
            <pc:sldMk cId="927470826" sldId="266"/>
            <ac:spMk id="2" creationId="{D1CB3501-D2CA-45DB-87C0-5CE5A0650556}"/>
          </ac:spMkLst>
        </pc:spChg>
      </pc:sldChg>
    </pc:docChg>
  </pc:docChgLst>
  <pc:docChgLst>
    <pc:chgData name="Natálie Žižková" userId="S::natalie.zizkova@zsmohylova.cz::856cc4b5-131a-4bbf-baa4-ccefa0b6382f" providerId="AD" clId="Web-{BBBCDBF4-4C3B-41B0-975C-F074C9D55AA2}"/>
    <pc:docChg chg="modSld">
      <pc:chgData name="Natálie Žižková" userId="S::natalie.zizkova@zsmohylova.cz::856cc4b5-131a-4bbf-baa4-ccefa0b6382f" providerId="AD" clId="Web-{BBBCDBF4-4C3B-41B0-975C-F074C9D55AA2}" dt="2021-04-07T09:18:37.940" v="62" actId="20577"/>
      <pc:docMkLst>
        <pc:docMk/>
      </pc:docMkLst>
      <pc:sldChg chg="modSp">
        <pc:chgData name="Natálie Žižková" userId="S::natalie.zizkova@zsmohylova.cz::856cc4b5-131a-4bbf-baa4-ccefa0b6382f" providerId="AD" clId="Web-{BBBCDBF4-4C3B-41B0-975C-F074C9D55AA2}" dt="2021-04-07T09:18:37.940" v="62" actId="20577"/>
        <pc:sldMkLst>
          <pc:docMk/>
          <pc:sldMk cId="84883201" sldId="262"/>
        </pc:sldMkLst>
        <pc:spChg chg="mod">
          <ac:chgData name="Natálie Žižková" userId="S::natalie.zizkova@zsmohylova.cz::856cc4b5-131a-4bbf-baa4-ccefa0b6382f" providerId="AD" clId="Web-{BBBCDBF4-4C3B-41B0-975C-F074C9D55AA2}" dt="2021-04-07T09:18:37.940" v="62" actId="20577"/>
          <ac:spMkLst>
            <pc:docMk/>
            <pc:sldMk cId="84883201" sldId="262"/>
            <ac:spMk id="7" creationId="{78DE31E0-5066-493A-B912-B48281E8283B}"/>
          </ac:spMkLst>
        </pc:spChg>
      </pc:sldChg>
    </pc:docChg>
  </pc:docChgLst>
  <pc:docChgLst>
    <pc:chgData name="Martina Hanzalová" userId="3b573902-ade2-4a58-94ee-f786a9cc7b75" providerId="ADAL" clId="{21AFABFE-856E-4E09-92FD-C8E755FB0B29}"/>
    <pc:docChg chg="addSld modSld">
      <pc:chgData name="Martina Hanzalová" userId="3b573902-ade2-4a58-94ee-f786a9cc7b75" providerId="ADAL" clId="{21AFABFE-856E-4E09-92FD-C8E755FB0B29}" dt="2021-03-21T17:45:03.711" v="20" actId="680"/>
      <pc:docMkLst>
        <pc:docMk/>
      </pc:docMkLst>
      <pc:sldChg chg="addSp modSp modAnim">
        <pc:chgData name="Martina Hanzalová" userId="3b573902-ade2-4a58-94ee-f786a9cc7b75" providerId="ADAL" clId="{21AFABFE-856E-4E09-92FD-C8E755FB0B29}" dt="2021-03-21T17:40:55.451" v="17"/>
        <pc:sldMkLst>
          <pc:docMk/>
          <pc:sldMk cId="735855363" sldId="256"/>
        </pc:sldMkLst>
        <pc:spChg chg="mod">
          <ac:chgData name="Martina Hanzalová" userId="3b573902-ade2-4a58-94ee-f786a9cc7b75" providerId="ADAL" clId="{21AFABFE-856E-4E09-92FD-C8E755FB0B29}" dt="2021-03-21T17:35:31.576" v="16"/>
          <ac:spMkLst>
            <pc:docMk/>
            <pc:sldMk cId="735855363" sldId="256"/>
            <ac:spMk id="2" creationId="{962C8847-D960-4E93-B586-448C2D6F8045}"/>
          </ac:spMkLst>
        </pc:spChg>
        <pc:spChg chg="mod">
          <ac:chgData name="Martina Hanzalová" userId="3b573902-ade2-4a58-94ee-f786a9cc7b75" providerId="ADAL" clId="{21AFABFE-856E-4E09-92FD-C8E755FB0B29}" dt="2021-03-21T17:35:31.576" v="16"/>
          <ac:spMkLst>
            <pc:docMk/>
            <pc:sldMk cId="735855363" sldId="256"/>
            <ac:spMk id="3" creationId="{9139070F-A834-4847-9562-9153B116FB32}"/>
          </ac:spMkLst>
        </pc:spChg>
        <pc:picChg chg="add mod">
          <ac:chgData name="Martina Hanzalová" userId="3b573902-ade2-4a58-94ee-f786a9cc7b75" providerId="ADAL" clId="{21AFABFE-856E-4E09-92FD-C8E755FB0B29}" dt="2021-03-21T17:40:55.451" v="17"/>
          <ac:picMkLst>
            <pc:docMk/>
            <pc:sldMk cId="735855363" sldId="256"/>
            <ac:picMk id="4" creationId="{0F98D437-474F-426F-B2C7-73EC705D8C51}"/>
          </ac:picMkLst>
        </pc:picChg>
      </pc:sldChg>
      <pc:sldChg chg="modSp mod">
        <pc:chgData name="Martina Hanzalová" userId="3b573902-ade2-4a58-94ee-f786a9cc7b75" providerId="ADAL" clId="{21AFABFE-856E-4E09-92FD-C8E755FB0B29}" dt="2021-03-21T17:35:31.576" v="16"/>
        <pc:sldMkLst>
          <pc:docMk/>
          <pc:sldMk cId="4061698677" sldId="257"/>
        </pc:sldMkLst>
        <pc:spChg chg="mod">
          <ac:chgData name="Martina Hanzalová" userId="3b573902-ade2-4a58-94ee-f786a9cc7b75" providerId="ADAL" clId="{21AFABFE-856E-4E09-92FD-C8E755FB0B29}" dt="2021-03-21T17:35:31.576" v="16"/>
          <ac:spMkLst>
            <pc:docMk/>
            <pc:sldMk cId="4061698677" sldId="257"/>
            <ac:spMk id="2" creationId="{FC9724E1-1E19-479F-B3E1-B6A2C0770108}"/>
          </ac:spMkLst>
        </pc:spChg>
        <pc:spChg chg="mod">
          <ac:chgData name="Martina Hanzalová" userId="3b573902-ade2-4a58-94ee-f786a9cc7b75" providerId="ADAL" clId="{21AFABFE-856E-4E09-92FD-C8E755FB0B29}" dt="2021-03-21T17:34:54.122" v="13" actId="20577"/>
          <ac:spMkLst>
            <pc:docMk/>
            <pc:sldMk cId="4061698677" sldId="257"/>
            <ac:spMk id="27" creationId="{D0700F79-8F72-4D49-8F71-EE8ECAE34E33}"/>
          </ac:spMkLst>
        </pc:spChg>
        <pc:picChg chg="mod">
          <ac:chgData name="Martina Hanzalová" userId="3b573902-ade2-4a58-94ee-f786a9cc7b75" providerId="ADAL" clId="{21AFABFE-856E-4E09-92FD-C8E755FB0B29}" dt="2021-03-21T17:35:11.348" v="15" actId="1076"/>
          <ac:picMkLst>
            <pc:docMk/>
            <pc:sldMk cId="4061698677" sldId="257"/>
            <ac:picMk id="1028" creationId="{2D6AB9EC-0AF0-4B35-A179-A5D0E77122C4}"/>
          </ac:picMkLst>
        </pc:picChg>
      </pc:sldChg>
      <pc:sldChg chg="modSp mod">
        <pc:chgData name="Martina Hanzalová" userId="3b573902-ade2-4a58-94ee-f786a9cc7b75" providerId="ADAL" clId="{21AFABFE-856E-4E09-92FD-C8E755FB0B29}" dt="2021-03-21T17:35:31.576" v="16"/>
        <pc:sldMkLst>
          <pc:docMk/>
          <pc:sldMk cId="1554937699" sldId="258"/>
        </pc:sldMkLst>
        <pc:spChg chg="mod">
          <ac:chgData name="Martina Hanzalová" userId="3b573902-ade2-4a58-94ee-f786a9cc7b75" providerId="ADAL" clId="{21AFABFE-856E-4E09-92FD-C8E755FB0B29}" dt="2021-03-21T17:35:31.576" v="16"/>
          <ac:spMkLst>
            <pc:docMk/>
            <pc:sldMk cId="1554937699" sldId="258"/>
            <ac:spMk id="2" creationId="{F895EDE2-E3EB-4264-9ABB-3D5A4787C5E3}"/>
          </ac:spMkLst>
        </pc:spChg>
        <pc:spChg chg="mod">
          <ac:chgData name="Martina Hanzalová" userId="3b573902-ade2-4a58-94ee-f786a9cc7b75" providerId="ADAL" clId="{21AFABFE-856E-4E09-92FD-C8E755FB0B29}" dt="2021-03-21T17:33:54.284" v="1" actId="14100"/>
          <ac:spMkLst>
            <pc:docMk/>
            <pc:sldMk cId="1554937699" sldId="258"/>
            <ac:spMk id="3" creationId="{4CBB7F3C-D809-473B-B256-90DCAB55C57D}"/>
          </ac:spMkLst>
        </pc:spChg>
      </pc:sldChg>
      <pc:sldChg chg="new">
        <pc:chgData name="Martina Hanzalová" userId="3b573902-ade2-4a58-94ee-f786a9cc7b75" providerId="ADAL" clId="{21AFABFE-856E-4E09-92FD-C8E755FB0B29}" dt="2021-03-21T17:42:26.418" v="18" actId="680"/>
        <pc:sldMkLst>
          <pc:docMk/>
          <pc:sldMk cId="1524808625" sldId="259"/>
        </pc:sldMkLst>
      </pc:sldChg>
      <pc:sldChg chg="new">
        <pc:chgData name="Martina Hanzalová" userId="3b573902-ade2-4a58-94ee-f786a9cc7b75" providerId="ADAL" clId="{21AFABFE-856E-4E09-92FD-C8E755FB0B29}" dt="2021-03-21T17:44:42.982" v="19" actId="680"/>
        <pc:sldMkLst>
          <pc:docMk/>
          <pc:sldMk cId="2091250990" sldId="260"/>
        </pc:sldMkLst>
      </pc:sldChg>
      <pc:sldChg chg="new">
        <pc:chgData name="Martina Hanzalová" userId="3b573902-ade2-4a58-94ee-f786a9cc7b75" providerId="ADAL" clId="{21AFABFE-856E-4E09-92FD-C8E755FB0B29}" dt="2021-03-21T17:45:03.711" v="20" actId="680"/>
        <pc:sldMkLst>
          <pc:docMk/>
          <pc:sldMk cId="1298445" sldId="261"/>
        </pc:sldMkLst>
      </pc:sldChg>
    </pc:docChg>
  </pc:docChgLst>
  <pc:docChgLst>
    <pc:chgData name="Natálie Žižková" userId="S::natalie.zizkova@zsmohylova.cz::856cc4b5-131a-4bbf-baa4-ccefa0b6382f" providerId="AD" clId="Web-{716C52E5-A9D3-435E-B1DA-D9587AF025BD}"/>
    <pc:docChg chg="modSld">
      <pc:chgData name="Natálie Žižková" userId="S::natalie.zizkova@zsmohylova.cz::856cc4b5-131a-4bbf-baa4-ccefa0b6382f" providerId="AD" clId="Web-{716C52E5-A9D3-435E-B1DA-D9587AF025BD}" dt="2021-04-09T08:53:38.786" v="26" actId="14100"/>
      <pc:docMkLst>
        <pc:docMk/>
      </pc:docMkLst>
      <pc:sldChg chg="modSp">
        <pc:chgData name="Natálie Žižková" userId="S::natalie.zizkova@zsmohylova.cz::856cc4b5-131a-4bbf-baa4-ccefa0b6382f" providerId="AD" clId="Web-{716C52E5-A9D3-435E-B1DA-D9587AF025BD}" dt="2021-04-09T08:53:38.786" v="26" actId="14100"/>
        <pc:sldMkLst>
          <pc:docMk/>
          <pc:sldMk cId="84883201" sldId="262"/>
        </pc:sldMkLst>
        <pc:spChg chg="mod">
          <ac:chgData name="Natálie Žižková" userId="S::natalie.zizkova@zsmohylova.cz::856cc4b5-131a-4bbf-baa4-ccefa0b6382f" providerId="AD" clId="Web-{716C52E5-A9D3-435E-B1DA-D9587AF025BD}" dt="2021-04-09T08:52:56.426" v="17" actId="14100"/>
          <ac:spMkLst>
            <pc:docMk/>
            <pc:sldMk cId="84883201" sldId="262"/>
            <ac:spMk id="10" creationId="{75D2D14F-4368-4BE5-B8DF-587FC3EE3565}"/>
          </ac:spMkLst>
        </pc:spChg>
        <pc:picChg chg="mod">
          <ac:chgData name="Natálie Žižková" userId="S::natalie.zizkova@zsmohylova.cz::856cc4b5-131a-4bbf-baa4-ccefa0b6382f" providerId="AD" clId="Web-{716C52E5-A9D3-435E-B1DA-D9587AF025BD}" dt="2021-04-09T08:51:37.736" v="4" actId="14100"/>
          <ac:picMkLst>
            <pc:docMk/>
            <pc:sldMk cId="84883201" sldId="262"/>
            <ac:picMk id="4" creationId="{90466331-5090-4AA6-96C5-423DFF720FF3}"/>
          </ac:picMkLst>
        </pc:picChg>
        <pc:picChg chg="mod">
          <ac:chgData name="Natálie Žižková" userId="S::natalie.zizkova@zsmohylova.cz::856cc4b5-131a-4bbf-baa4-ccefa0b6382f" providerId="AD" clId="Web-{716C52E5-A9D3-435E-B1DA-D9587AF025BD}" dt="2021-04-09T08:53:38.786" v="26" actId="14100"/>
          <ac:picMkLst>
            <pc:docMk/>
            <pc:sldMk cId="84883201" sldId="262"/>
            <ac:picMk id="6" creationId="{C62B52B7-E37E-4E15-8606-49400D74F448}"/>
          </ac:picMkLst>
        </pc:picChg>
        <pc:picChg chg="mod">
          <ac:chgData name="Natálie Žižková" userId="S::natalie.zizkova@zsmohylova.cz::856cc4b5-131a-4bbf-baa4-ccefa0b6382f" providerId="AD" clId="Web-{716C52E5-A9D3-435E-B1DA-D9587AF025BD}" dt="2021-04-09T08:52:59.332" v="18" actId="14100"/>
          <ac:picMkLst>
            <pc:docMk/>
            <pc:sldMk cId="84883201" sldId="262"/>
            <ac:picMk id="9" creationId="{51B0C73E-ABC9-4C9B-9063-348F66C27126}"/>
          </ac:picMkLst>
        </pc:picChg>
        <pc:picChg chg="mod">
          <ac:chgData name="Natálie Žižková" userId="S::natalie.zizkova@zsmohylova.cz::856cc4b5-131a-4bbf-baa4-ccefa0b6382f" providerId="AD" clId="Web-{716C52E5-A9D3-435E-B1DA-D9587AF025BD}" dt="2021-04-09T08:53:05.192" v="20" actId="1076"/>
          <ac:picMkLst>
            <pc:docMk/>
            <pc:sldMk cId="84883201" sldId="262"/>
            <ac:picMk id="11" creationId="{DAA59886-156D-456C-8E32-B338FE51B905}"/>
          </ac:picMkLst>
        </pc:picChg>
      </pc:sldChg>
    </pc:docChg>
  </pc:docChgLst>
  <pc:docChgLst>
    <pc:chgData name="Martina Hanzalová" userId="S::martina.hanzalova@zsmohylova.cz::3b573902-ade2-4a58-94ee-f786a9cc7b75" providerId="AD" clId="Web-{B48F0AAE-88E1-4F0B-88DF-404C53BD2F6A}"/>
    <pc:docChg chg="modSld">
      <pc:chgData name="Martina Hanzalová" userId="S::martina.hanzalova@zsmohylova.cz::3b573902-ade2-4a58-94ee-f786a9cc7b75" providerId="AD" clId="Web-{B48F0AAE-88E1-4F0B-88DF-404C53BD2F6A}" dt="2021-04-06T09:26:29.177" v="4" actId="20577"/>
      <pc:docMkLst>
        <pc:docMk/>
      </pc:docMkLst>
      <pc:sldChg chg="modSp">
        <pc:chgData name="Martina Hanzalová" userId="S::martina.hanzalova@zsmohylova.cz::3b573902-ade2-4a58-94ee-f786a9cc7b75" providerId="AD" clId="Web-{B48F0AAE-88E1-4F0B-88DF-404C53BD2F6A}" dt="2021-04-06T09:26:29.177" v="4" actId="20577"/>
        <pc:sldMkLst>
          <pc:docMk/>
          <pc:sldMk cId="2291942877" sldId="272"/>
        </pc:sldMkLst>
        <pc:spChg chg="mod">
          <ac:chgData name="Martina Hanzalová" userId="S::martina.hanzalova@zsmohylova.cz::3b573902-ade2-4a58-94ee-f786a9cc7b75" providerId="AD" clId="Web-{B48F0AAE-88E1-4F0B-88DF-404C53BD2F6A}" dt="2021-04-06T09:26:29.177" v="4" actId="20577"/>
          <ac:spMkLst>
            <pc:docMk/>
            <pc:sldMk cId="2291942877" sldId="272"/>
            <ac:spMk id="4" creationId="{FA98A99D-869A-403D-A822-34973CBA5B8E}"/>
          </ac:spMkLst>
        </pc:spChg>
      </pc:sldChg>
    </pc:docChg>
  </pc:docChgLst>
  <pc:docChgLst>
    <pc:chgData name="Matěj Kotrba" userId="S::matej.kotrba@zsmohylova.cz::51806373-b5e3-45c0-84c2-2898db66d4cf" providerId="AD" clId="Web-{F920C423-96FF-48E7-9E34-0F51CC9815C4}"/>
    <pc:docChg chg="modSld">
      <pc:chgData name="Matěj Kotrba" userId="S::matej.kotrba@zsmohylova.cz::51806373-b5e3-45c0-84c2-2898db66d4cf" providerId="AD" clId="Web-{F920C423-96FF-48E7-9E34-0F51CC9815C4}" dt="2021-04-07T16:46:22.346" v="33" actId="20577"/>
      <pc:docMkLst>
        <pc:docMk/>
      </pc:docMkLst>
      <pc:sldChg chg="addSp delSp modSp mod setBg setClrOvrMap">
        <pc:chgData name="Matěj Kotrba" userId="S::matej.kotrba@zsmohylova.cz::51806373-b5e3-45c0-84c2-2898db66d4cf" providerId="AD" clId="Web-{F920C423-96FF-48E7-9E34-0F51CC9815C4}" dt="2021-04-07T16:46:22.346" v="33" actId="20577"/>
        <pc:sldMkLst>
          <pc:docMk/>
          <pc:sldMk cId="4061698677" sldId="257"/>
        </pc:sldMkLst>
        <pc:spChg chg="mod ord">
          <ac:chgData name="Matěj Kotrba" userId="S::matej.kotrba@zsmohylova.cz::51806373-b5e3-45c0-84c2-2898db66d4cf" providerId="AD" clId="Web-{F920C423-96FF-48E7-9E34-0F51CC9815C4}" dt="2021-04-07T16:46:22.346" v="33" actId="20577"/>
          <ac:spMkLst>
            <pc:docMk/>
            <pc:sldMk cId="4061698677" sldId="257"/>
            <ac:spMk id="2" creationId="{FC9724E1-1E19-479F-B3E1-B6A2C0770108}"/>
          </ac:spMkLst>
        </pc:spChg>
        <pc:spChg chg="add del">
          <ac:chgData name="Matěj Kotrba" userId="S::matej.kotrba@zsmohylova.cz::51806373-b5e3-45c0-84c2-2898db66d4cf" providerId="AD" clId="Web-{F920C423-96FF-48E7-9E34-0F51CC9815C4}" dt="2021-04-07T16:40:37.342" v="4"/>
          <ac:spMkLst>
            <pc:docMk/>
            <pc:sldMk cId="4061698677" sldId="257"/>
            <ac:spMk id="5" creationId="{37C89E4B-3C9F-44B9-8B86-D9E3D112D8EC}"/>
          </ac:spMkLst>
        </pc:spChg>
        <pc:spChg chg="add del">
          <ac:chgData name="Matěj Kotrba" userId="S::matej.kotrba@zsmohylova.cz::51806373-b5e3-45c0-84c2-2898db66d4cf" providerId="AD" clId="Web-{F920C423-96FF-48E7-9E34-0F51CC9815C4}" dt="2021-04-07T16:40:34.624" v="2"/>
          <ac:spMkLst>
            <pc:docMk/>
            <pc:sldMk cId="4061698677" sldId="257"/>
            <ac:spMk id="8" creationId="{0671A8AE-40A1-4631-A6B8-581AFF065482}"/>
          </ac:spMkLst>
        </pc:spChg>
        <pc:spChg chg="add del">
          <ac:chgData name="Matěj Kotrba" userId="S::matej.kotrba@zsmohylova.cz::51806373-b5e3-45c0-84c2-2898db66d4cf" providerId="AD" clId="Web-{F920C423-96FF-48E7-9E34-0F51CC9815C4}" dt="2021-04-07T16:40:39.733" v="6"/>
          <ac:spMkLst>
            <pc:docMk/>
            <pc:sldMk cId="4061698677" sldId="257"/>
            <ac:spMk id="9" creationId="{0671A8AE-40A1-4631-A6B8-581AFF065482}"/>
          </ac:spMkLst>
        </pc:spChg>
        <pc:spChg chg="add del">
          <ac:chgData name="Matěj Kotrba" userId="S::matej.kotrba@zsmohylova.cz::51806373-b5e3-45c0-84c2-2898db66d4cf" providerId="AD" clId="Web-{F920C423-96FF-48E7-9E34-0F51CC9815C4}" dt="2021-04-07T16:40:34.624" v="2"/>
          <ac:spMkLst>
            <pc:docMk/>
            <pc:sldMk cId="4061698677" sldId="257"/>
            <ac:spMk id="10" creationId="{AB58EF07-17C2-48CF-ABB0-EEF1F17CB8F0}"/>
          </ac:spMkLst>
        </pc:spChg>
        <pc:spChg chg="add del">
          <ac:chgData name="Matěj Kotrba" userId="S::matej.kotrba@zsmohylova.cz::51806373-b5e3-45c0-84c2-2898db66d4cf" providerId="AD" clId="Web-{F920C423-96FF-48E7-9E34-0F51CC9815C4}" dt="2021-04-07T16:40:39.733" v="6"/>
          <ac:spMkLst>
            <pc:docMk/>
            <pc:sldMk cId="4061698677" sldId="257"/>
            <ac:spMk id="11" creationId="{AB58EF07-17C2-48CF-ABB0-EEF1F17CB8F0}"/>
          </ac:spMkLst>
        </pc:spChg>
        <pc:spChg chg="add del">
          <ac:chgData name="Matěj Kotrba" userId="S::matej.kotrba@zsmohylova.cz::51806373-b5e3-45c0-84c2-2898db66d4cf" providerId="AD" clId="Web-{F920C423-96FF-48E7-9E34-0F51CC9815C4}" dt="2021-04-07T16:40:34.624" v="2"/>
          <ac:spMkLst>
            <pc:docMk/>
            <pc:sldMk cId="4061698677" sldId="257"/>
            <ac:spMk id="12" creationId="{AF2F604E-43BE-4DC3-B983-E071523364F8}"/>
          </ac:spMkLst>
        </pc:spChg>
        <pc:spChg chg="add del">
          <ac:chgData name="Matěj Kotrba" userId="S::matej.kotrba@zsmohylova.cz::51806373-b5e3-45c0-84c2-2898db66d4cf" providerId="AD" clId="Web-{F920C423-96FF-48E7-9E34-0F51CC9815C4}" dt="2021-04-07T16:40:39.733" v="6"/>
          <ac:spMkLst>
            <pc:docMk/>
            <pc:sldMk cId="4061698677" sldId="257"/>
            <ac:spMk id="13" creationId="{AF2F604E-43BE-4DC3-B983-E071523364F8}"/>
          </ac:spMkLst>
        </pc:spChg>
        <pc:spChg chg="add del">
          <ac:chgData name="Matěj Kotrba" userId="S::matej.kotrba@zsmohylova.cz::51806373-b5e3-45c0-84c2-2898db66d4cf" providerId="AD" clId="Web-{F920C423-96FF-48E7-9E34-0F51CC9815C4}" dt="2021-04-07T16:40:34.624" v="2"/>
          <ac:spMkLst>
            <pc:docMk/>
            <pc:sldMk cId="4061698677" sldId="257"/>
            <ac:spMk id="14" creationId="{08C9B587-E65E-4B52-B37C-ABEBB6E87928}"/>
          </ac:spMkLst>
        </pc:spChg>
        <pc:spChg chg="add del">
          <ac:chgData name="Matěj Kotrba" userId="S::matej.kotrba@zsmohylova.cz::51806373-b5e3-45c0-84c2-2898db66d4cf" providerId="AD" clId="Web-{F920C423-96FF-48E7-9E34-0F51CC9815C4}" dt="2021-04-07T16:40:39.733" v="6"/>
          <ac:spMkLst>
            <pc:docMk/>
            <pc:sldMk cId="4061698677" sldId="257"/>
            <ac:spMk id="15" creationId="{08C9B587-E65E-4B52-B37C-ABEBB6E87928}"/>
          </ac:spMkLst>
        </pc:spChg>
        <pc:spChg chg="add del">
          <ac:chgData name="Matěj Kotrba" userId="S::matej.kotrba@zsmohylova.cz::51806373-b5e3-45c0-84c2-2898db66d4cf" providerId="AD" clId="Web-{F920C423-96FF-48E7-9E34-0F51CC9815C4}" dt="2021-04-07T16:40:44.718" v="8"/>
          <ac:spMkLst>
            <pc:docMk/>
            <pc:sldMk cId="4061698677" sldId="257"/>
            <ac:spMk id="17" creationId="{CF315D6F-A0FF-4EF6-B48B-9582FDA79C02}"/>
          </ac:spMkLst>
        </pc:spChg>
        <pc:spChg chg="add del">
          <ac:chgData name="Matěj Kotrba" userId="S::matej.kotrba@zsmohylova.cz::51806373-b5e3-45c0-84c2-2898db66d4cf" providerId="AD" clId="Web-{F920C423-96FF-48E7-9E34-0F51CC9815C4}" dt="2021-04-07T16:40:47.108" v="10"/>
          <ac:spMkLst>
            <pc:docMk/>
            <pc:sldMk cId="4061698677" sldId="257"/>
            <ac:spMk id="18" creationId="{5E8D2E83-FB3A-40E7-A9E5-7AB389D612B4}"/>
          </ac:spMkLst>
        </pc:spChg>
        <pc:spChg chg="add del">
          <ac:chgData name="Matěj Kotrba" userId="S::matej.kotrba@zsmohylova.cz::51806373-b5e3-45c0-84c2-2898db66d4cf" providerId="AD" clId="Web-{F920C423-96FF-48E7-9E34-0F51CC9815C4}" dt="2021-04-07T16:40:47.108" v="10"/>
          <ac:spMkLst>
            <pc:docMk/>
            <pc:sldMk cId="4061698677" sldId="257"/>
            <ac:spMk id="19" creationId="{649F2074-7CBF-4F9D-A3AE-9DCE553F382A}"/>
          </ac:spMkLst>
        </pc:spChg>
        <pc:spChg chg="add del">
          <ac:chgData name="Matěj Kotrba" userId="S::matej.kotrba@zsmohylova.cz::51806373-b5e3-45c0-84c2-2898db66d4cf" providerId="AD" clId="Web-{F920C423-96FF-48E7-9E34-0F51CC9815C4}" dt="2021-04-07T16:40:49.655" v="12"/>
          <ac:spMkLst>
            <pc:docMk/>
            <pc:sldMk cId="4061698677" sldId="257"/>
            <ac:spMk id="20" creationId="{9AA72BD9-2C5A-4EDC-931F-5AA08EACA0F3}"/>
          </ac:spMkLst>
        </pc:spChg>
        <pc:spChg chg="add del">
          <ac:chgData name="Matěj Kotrba" userId="S::matej.kotrba@zsmohylova.cz::51806373-b5e3-45c0-84c2-2898db66d4cf" providerId="AD" clId="Web-{F920C423-96FF-48E7-9E34-0F51CC9815C4}" dt="2021-04-07T16:40:49.655" v="12"/>
          <ac:spMkLst>
            <pc:docMk/>
            <pc:sldMk cId="4061698677" sldId="257"/>
            <ac:spMk id="21" creationId="{DD3981AC-7B61-4947-BCF3-F7AA7FA385B9}"/>
          </ac:spMkLst>
        </pc:spChg>
        <pc:spChg chg="add del">
          <ac:chgData name="Matěj Kotrba" userId="S::matej.kotrba@zsmohylova.cz::51806373-b5e3-45c0-84c2-2898db66d4cf" providerId="AD" clId="Web-{F920C423-96FF-48E7-9E34-0F51CC9815C4}" dt="2021-04-07T16:40:49.655" v="12"/>
          <ac:spMkLst>
            <pc:docMk/>
            <pc:sldMk cId="4061698677" sldId="257"/>
            <ac:spMk id="22" creationId="{55D4142C-5077-457F-A6AD-3FECFDB39685}"/>
          </ac:spMkLst>
        </pc:spChg>
        <pc:spChg chg="add del">
          <ac:chgData name="Matěj Kotrba" userId="S::matej.kotrba@zsmohylova.cz::51806373-b5e3-45c0-84c2-2898db66d4cf" providerId="AD" clId="Web-{F920C423-96FF-48E7-9E34-0F51CC9815C4}" dt="2021-04-07T16:40:49.655" v="12"/>
          <ac:spMkLst>
            <pc:docMk/>
            <pc:sldMk cId="4061698677" sldId="257"/>
            <ac:spMk id="24" creationId="{7A5F0580-5EE9-419F-96EE-B6529EF6E7D0}"/>
          </ac:spMkLst>
        </pc:spChg>
        <pc:spChg chg="add del">
          <ac:chgData name="Matěj Kotrba" userId="S::matej.kotrba@zsmohylova.cz::51806373-b5e3-45c0-84c2-2898db66d4cf" providerId="AD" clId="Web-{F920C423-96FF-48E7-9E34-0F51CC9815C4}" dt="2021-04-07T16:40:49.655" v="12"/>
          <ac:spMkLst>
            <pc:docMk/>
            <pc:sldMk cId="4061698677" sldId="257"/>
            <ac:spMk id="25" creationId="{1DE374DC-0CE5-4FC0-847B-CD6A68B995B9}"/>
          </ac:spMkLst>
        </pc:spChg>
        <pc:spChg chg="add del">
          <ac:chgData name="Matěj Kotrba" userId="S::matej.kotrba@zsmohylova.cz::51806373-b5e3-45c0-84c2-2898db66d4cf" providerId="AD" clId="Web-{F920C423-96FF-48E7-9E34-0F51CC9815C4}" dt="2021-04-07T16:40:53.343" v="14"/>
          <ac:spMkLst>
            <pc:docMk/>
            <pc:sldMk cId="4061698677" sldId="257"/>
            <ac:spMk id="26" creationId="{3CD9DF72-87A3-404E-A828-84CBF11A8303}"/>
          </ac:spMkLst>
        </pc:spChg>
        <pc:spChg chg="del">
          <ac:chgData name="Matěj Kotrba" userId="S::matej.kotrba@zsmohylova.cz::51806373-b5e3-45c0-84c2-2898db66d4cf" providerId="AD" clId="Web-{F920C423-96FF-48E7-9E34-0F51CC9815C4}" dt="2021-04-07T16:40:24.936" v="0"/>
          <ac:spMkLst>
            <pc:docMk/>
            <pc:sldMk cId="4061698677" sldId="257"/>
            <ac:spMk id="27" creationId="{D0700F79-8F72-4D49-8F71-EE8ECAE34E33}"/>
          </ac:spMkLst>
        </pc:spChg>
        <pc:spChg chg="add del">
          <ac:chgData name="Matěj Kotrba" userId="S::matej.kotrba@zsmohylova.cz::51806373-b5e3-45c0-84c2-2898db66d4cf" providerId="AD" clId="Web-{F920C423-96FF-48E7-9E34-0F51CC9815C4}" dt="2021-04-07T16:40:53.343" v="14"/>
          <ac:spMkLst>
            <pc:docMk/>
            <pc:sldMk cId="4061698677" sldId="257"/>
            <ac:spMk id="29" creationId="{21321D9B-9BAA-4420-A280-2A8EEC57CDE8}"/>
          </ac:spMkLst>
        </pc:spChg>
        <pc:spChg chg="add del">
          <ac:chgData name="Matěj Kotrba" userId="S::matej.kotrba@zsmohylova.cz::51806373-b5e3-45c0-84c2-2898db66d4cf" providerId="AD" clId="Web-{F920C423-96FF-48E7-9E34-0F51CC9815C4}" dt="2021-04-07T16:40:55.765" v="16"/>
          <ac:spMkLst>
            <pc:docMk/>
            <pc:sldMk cId="4061698677" sldId="257"/>
            <ac:spMk id="30" creationId="{8FC9BE17-9A7B-462D-AE50-3D8777387304}"/>
          </ac:spMkLst>
        </pc:spChg>
        <pc:spChg chg="add del">
          <ac:chgData name="Matěj Kotrba" userId="S::matej.kotrba@zsmohylova.cz::51806373-b5e3-45c0-84c2-2898db66d4cf" providerId="AD" clId="Web-{F920C423-96FF-48E7-9E34-0F51CC9815C4}" dt="2021-04-07T16:40:55.765" v="16"/>
          <ac:spMkLst>
            <pc:docMk/>
            <pc:sldMk cId="4061698677" sldId="257"/>
            <ac:spMk id="31" creationId="{3EBE8569-6AEC-4B8C-8D53-2DE337CDBA65}"/>
          </ac:spMkLst>
        </pc:spChg>
        <pc:spChg chg="add del">
          <ac:chgData name="Matěj Kotrba" userId="S::matej.kotrba@zsmohylova.cz::51806373-b5e3-45c0-84c2-2898db66d4cf" providerId="AD" clId="Web-{F920C423-96FF-48E7-9E34-0F51CC9815C4}" dt="2021-04-07T16:40:55.765" v="16"/>
          <ac:spMkLst>
            <pc:docMk/>
            <pc:sldMk cId="4061698677" sldId="257"/>
            <ac:spMk id="32" creationId="{55D4142C-5077-457F-A6AD-3FECFDB39685}"/>
          </ac:spMkLst>
        </pc:spChg>
        <pc:spChg chg="add del">
          <ac:chgData name="Matěj Kotrba" userId="S::matej.kotrba@zsmohylova.cz::51806373-b5e3-45c0-84c2-2898db66d4cf" providerId="AD" clId="Web-{F920C423-96FF-48E7-9E34-0F51CC9815C4}" dt="2021-04-07T16:40:55.765" v="16"/>
          <ac:spMkLst>
            <pc:docMk/>
            <pc:sldMk cId="4061698677" sldId="257"/>
            <ac:spMk id="33" creationId="{7A5F0580-5EE9-419F-96EE-B6529EF6E7D0}"/>
          </ac:spMkLst>
        </pc:spChg>
        <pc:spChg chg="add del">
          <ac:chgData name="Matěj Kotrba" userId="S::matej.kotrba@zsmohylova.cz::51806373-b5e3-45c0-84c2-2898db66d4cf" providerId="AD" clId="Web-{F920C423-96FF-48E7-9E34-0F51CC9815C4}" dt="2021-04-07T16:40:55.765" v="16"/>
          <ac:spMkLst>
            <pc:docMk/>
            <pc:sldMk cId="4061698677" sldId="257"/>
            <ac:spMk id="34" creationId="{851DC4E4-2B8B-43EA-8767-AB67713A5099}"/>
          </ac:spMkLst>
        </pc:spChg>
        <pc:spChg chg="add del">
          <ac:chgData name="Matěj Kotrba" userId="S::matej.kotrba@zsmohylova.cz::51806373-b5e3-45c0-84c2-2898db66d4cf" providerId="AD" clId="Web-{F920C423-96FF-48E7-9E34-0F51CC9815C4}" dt="2021-04-07T16:41:00.405" v="18"/>
          <ac:spMkLst>
            <pc:docMk/>
            <pc:sldMk cId="4061698677" sldId="257"/>
            <ac:spMk id="35" creationId="{1CDD8E39-EA14-4679-9655-1BFF5A7B63EE}"/>
          </ac:spMkLst>
        </pc:spChg>
        <pc:spChg chg="add del">
          <ac:chgData name="Matěj Kotrba" userId="S::matej.kotrba@zsmohylova.cz::51806373-b5e3-45c0-84c2-2898db66d4cf" providerId="AD" clId="Web-{F920C423-96FF-48E7-9E34-0F51CC9815C4}" dt="2021-04-07T16:41:00.405" v="18"/>
          <ac:spMkLst>
            <pc:docMk/>
            <pc:sldMk cId="4061698677" sldId="257"/>
            <ac:spMk id="36" creationId="{F9E2315F-DAF3-44C5-8CF0-C2AD153AAD73}"/>
          </ac:spMkLst>
        </pc:spChg>
        <pc:spChg chg="add del">
          <ac:chgData name="Matěj Kotrba" userId="S::matej.kotrba@zsmohylova.cz::51806373-b5e3-45c0-84c2-2898db66d4cf" providerId="AD" clId="Web-{F920C423-96FF-48E7-9E34-0F51CC9815C4}" dt="2021-04-07T16:41:04.546" v="20"/>
          <ac:spMkLst>
            <pc:docMk/>
            <pc:sldMk cId="4061698677" sldId="257"/>
            <ac:spMk id="37" creationId="{79BB35BC-D5C2-4C8B-A22A-A71E6191913B}"/>
          </ac:spMkLst>
        </pc:spChg>
        <pc:spChg chg="add del">
          <ac:chgData name="Matěj Kotrba" userId="S::matej.kotrba@zsmohylova.cz::51806373-b5e3-45c0-84c2-2898db66d4cf" providerId="AD" clId="Web-{F920C423-96FF-48E7-9E34-0F51CC9815C4}" dt="2021-04-07T16:41:04.546" v="20"/>
          <ac:spMkLst>
            <pc:docMk/>
            <pc:sldMk cId="4061698677" sldId="257"/>
            <ac:spMk id="38" creationId="{09687AF3-F12E-4776-8E55-1D3679F2C7D1}"/>
          </ac:spMkLst>
        </pc:spChg>
        <pc:spChg chg="add del">
          <ac:chgData name="Matěj Kotrba" userId="S::matej.kotrba@zsmohylova.cz::51806373-b5e3-45c0-84c2-2898db66d4cf" providerId="AD" clId="Web-{F920C423-96FF-48E7-9E34-0F51CC9815C4}" dt="2021-04-07T16:41:06.905" v="22"/>
          <ac:spMkLst>
            <pc:docMk/>
            <pc:sldMk cId="4061698677" sldId="257"/>
            <ac:spMk id="39" creationId="{0C777BBD-C42C-46C6-8D2D-BD2F9613D6F4}"/>
          </ac:spMkLst>
        </pc:spChg>
        <pc:spChg chg="add del">
          <ac:chgData name="Matěj Kotrba" userId="S::matej.kotrba@zsmohylova.cz::51806373-b5e3-45c0-84c2-2898db66d4cf" providerId="AD" clId="Web-{F920C423-96FF-48E7-9E34-0F51CC9815C4}" dt="2021-04-07T16:41:06.905" v="22"/>
          <ac:spMkLst>
            <pc:docMk/>
            <pc:sldMk cId="4061698677" sldId="257"/>
            <ac:spMk id="40" creationId="{721F817A-BF7E-440D-B296-66D86EDB067C}"/>
          </ac:spMkLst>
        </pc:spChg>
        <pc:spChg chg="add del">
          <ac:chgData name="Matěj Kotrba" userId="S::matej.kotrba@zsmohylova.cz::51806373-b5e3-45c0-84c2-2898db66d4cf" providerId="AD" clId="Web-{F920C423-96FF-48E7-9E34-0F51CC9815C4}" dt="2021-04-07T16:41:06.905" v="22"/>
          <ac:spMkLst>
            <pc:docMk/>
            <pc:sldMk cId="4061698677" sldId="257"/>
            <ac:spMk id="41" creationId="{07743A31-7220-40B2-AE9A-E5DEF01ADD5E}"/>
          </ac:spMkLst>
        </pc:spChg>
        <pc:spChg chg="add del">
          <ac:chgData name="Matěj Kotrba" userId="S::matej.kotrba@zsmohylova.cz::51806373-b5e3-45c0-84c2-2898db66d4cf" providerId="AD" clId="Web-{F920C423-96FF-48E7-9E34-0F51CC9815C4}" dt="2021-04-07T16:41:15.249" v="24"/>
          <ac:spMkLst>
            <pc:docMk/>
            <pc:sldMk cId="4061698677" sldId="257"/>
            <ac:spMk id="42" creationId="{79BB35BC-D5C2-4C8B-A22A-A71E6191913B}"/>
          </ac:spMkLst>
        </pc:spChg>
        <pc:spChg chg="add del">
          <ac:chgData name="Matěj Kotrba" userId="S::matej.kotrba@zsmohylova.cz::51806373-b5e3-45c0-84c2-2898db66d4cf" providerId="AD" clId="Web-{F920C423-96FF-48E7-9E34-0F51CC9815C4}" dt="2021-04-07T16:41:15.249" v="24"/>
          <ac:spMkLst>
            <pc:docMk/>
            <pc:sldMk cId="4061698677" sldId="257"/>
            <ac:spMk id="43" creationId="{09687AF3-F12E-4776-8E55-1D3679F2C7D1}"/>
          </ac:spMkLst>
        </pc:spChg>
        <pc:spChg chg="add">
          <ac:chgData name="Matěj Kotrba" userId="S::matej.kotrba@zsmohylova.cz::51806373-b5e3-45c0-84c2-2898db66d4cf" providerId="AD" clId="Web-{F920C423-96FF-48E7-9E34-0F51CC9815C4}" dt="2021-04-07T16:41:15.265" v="25"/>
          <ac:spMkLst>
            <pc:docMk/>
            <pc:sldMk cId="4061698677" sldId="257"/>
            <ac:spMk id="44" creationId="{9203DE33-2CD4-4CA8-9AF3-37C3B65133B0}"/>
          </ac:spMkLst>
        </pc:spChg>
        <pc:spChg chg="add">
          <ac:chgData name="Matěj Kotrba" userId="S::matej.kotrba@zsmohylova.cz::51806373-b5e3-45c0-84c2-2898db66d4cf" providerId="AD" clId="Web-{F920C423-96FF-48E7-9E34-0F51CC9815C4}" dt="2021-04-07T16:41:15.265" v="25"/>
          <ac:spMkLst>
            <pc:docMk/>
            <pc:sldMk cId="4061698677" sldId="257"/>
            <ac:spMk id="45" creationId="{0AF57B88-1D4C-41FA-A761-EC1DD10C35CB}"/>
          </ac:spMkLst>
        </pc:spChg>
        <pc:spChg chg="add">
          <ac:chgData name="Matěj Kotrba" userId="S::matej.kotrba@zsmohylova.cz::51806373-b5e3-45c0-84c2-2898db66d4cf" providerId="AD" clId="Web-{F920C423-96FF-48E7-9E34-0F51CC9815C4}" dt="2021-04-07T16:41:15.265" v="25"/>
          <ac:spMkLst>
            <pc:docMk/>
            <pc:sldMk cId="4061698677" sldId="257"/>
            <ac:spMk id="46" creationId="{D2548F45-5164-4ABB-8212-7F293FDED8D4}"/>
          </ac:spMkLst>
        </pc:spChg>
        <pc:spChg chg="add">
          <ac:chgData name="Matěj Kotrba" userId="S::matej.kotrba@zsmohylova.cz::51806373-b5e3-45c0-84c2-2898db66d4cf" providerId="AD" clId="Web-{F920C423-96FF-48E7-9E34-0F51CC9815C4}" dt="2021-04-07T16:41:15.265" v="25"/>
          <ac:spMkLst>
            <pc:docMk/>
            <pc:sldMk cId="4061698677" sldId="257"/>
            <ac:spMk id="47" creationId="{5E81CCFB-7BEF-4186-86FB-D09450B4D02D}"/>
          </ac:spMkLst>
        </pc:spChg>
        <pc:picChg chg="add mod ord">
          <ac:chgData name="Matěj Kotrba" userId="S::matej.kotrba@zsmohylova.cz::51806373-b5e3-45c0-84c2-2898db66d4cf" providerId="AD" clId="Web-{F920C423-96FF-48E7-9E34-0F51CC9815C4}" dt="2021-04-07T16:41:15.265" v="25"/>
          <ac:picMkLst>
            <pc:docMk/>
            <pc:sldMk cId="4061698677" sldId="257"/>
            <ac:picMk id="3" creationId="{A58CE23A-7B58-4B53-B8B8-A042FD501898}"/>
          </ac:picMkLst>
        </pc:picChg>
        <pc:picChg chg="add del">
          <ac:chgData name="Matěj Kotrba" userId="S::matej.kotrba@zsmohylova.cz::51806373-b5e3-45c0-84c2-2898db66d4cf" providerId="AD" clId="Web-{F920C423-96FF-48E7-9E34-0F51CC9815C4}" dt="2021-04-07T16:40:44.718" v="8"/>
          <ac:picMkLst>
            <pc:docMk/>
            <pc:sldMk cId="4061698677" sldId="257"/>
            <ac:picMk id="16" creationId="{54DDEBDD-D8BD-41A6-8A0D-B00E3768B0F9}"/>
          </ac:picMkLst>
        </pc:picChg>
        <pc:cxnChg chg="add del">
          <ac:chgData name="Matěj Kotrba" userId="S::matej.kotrba@zsmohylova.cz::51806373-b5e3-45c0-84c2-2898db66d4cf" providerId="AD" clId="Web-{F920C423-96FF-48E7-9E34-0F51CC9815C4}" dt="2021-04-07T16:40:37.342" v="4"/>
          <ac:cxnSpMkLst>
            <pc:docMk/>
            <pc:sldMk cId="4061698677" sldId="257"/>
            <ac:cxnSpMk id="6" creationId="{AA2EAA10-076F-46BD-8F0F-B9A2FB77A85C}"/>
          </ac:cxnSpMkLst>
        </pc:cxnChg>
        <pc:cxnChg chg="add del">
          <ac:chgData name="Matěj Kotrba" userId="S::matej.kotrba@zsmohylova.cz::51806373-b5e3-45c0-84c2-2898db66d4cf" providerId="AD" clId="Web-{F920C423-96FF-48E7-9E34-0F51CC9815C4}" dt="2021-04-07T16:40:37.342" v="4"/>
          <ac:cxnSpMkLst>
            <pc:docMk/>
            <pc:sldMk cId="4061698677" sldId="257"/>
            <ac:cxnSpMk id="7" creationId="{D891E407-403B-4764-86C9-33A56D3BCAA3}"/>
          </ac:cxnSpMkLst>
        </pc:cxnChg>
        <pc:cxnChg chg="add del">
          <ac:chgData name="Matěj Kotrba" userId="S::matej.kotrba@zsmohylova.cz::51806373-b5e3-45c0-84c2-2898db66d4cf" providerId="AD" clId="Web-{F920C423-96FF-48E7-9E34-0F51CC9815C4}" dt="2021-04-07T16:40:53.343" v="14"/>
          <ac:cxnSpMkLst>
            <pc:docMk/>
            <pc:sldMk cId="4061698677" sldId="257"/>
            <ac:cxnSpMk id="28" creationId="{20E3A342-4D61-4E3F-AF90-1AB42AEB96CC}"/>
          </ac:cxnSpMkLst>
        </pc:cxnChg>
      </pc:sldChg>
      <pc:sldChg chg="modSp">
        <pc:chgData name="Matěj Kotrba" userId="S::matej.kotrba@zsmohylova.cz::51806373-b5e3-45c0-84c2-2898db66d4cf" providerId="AD" clId="Web-{F920C423-96FF-48E7-9E34-0F51CC9815C4}" dt="2021-04-07T16:43:41.140" v="31" actId="20577"/>
        <pc:sldMkLst>
          <pc:docMk/>
          <pc:sldMk cId="2291942877" sldId="272"/>
        </pc:sldMkLst>
        <pc:spChg chg="mod">
          <ac:chgData name="Matěj Kotrba" userId="S::matej.kotrba@zsmohylova.cz::51806373-b5e3-45c0-84c2-2898db66d4cf" providerId="AD" clId="Web-{F920C423-96FF-48E7-9E34-0F51CC9815C4}" dt="2021-04-07T16:43:41.140" v="31" actId="20577"/>
          <ac:spMkLst>
            <pc:docMk/>
            <pc:sldMk cId="2291942877" sldId="272"/>
            <ac:spMk id="4" creationId="{FA98A99D-869A-403D-A822-34973CBA5B8E}"/>
          </ac:spMkLst>
        </pc:spChg>
      </pc:sldChg>
    </pc:docChg>
  </pc:docChgLst>
  <pc:docChgLst>
    <pc:chgData name="Tomáš Tinkl" userId="S::tomas.tinkl@zsmohylova.cz::bf089553-83ee-4555-a423-3a88533ab946" providerId="AD" clId="Web-{7E600CD5-AC28-4CF0-9F37-6B966A556C2A}"/>
    <pc:docChg chg="modSld">
      <pc:chgData name="Tomáš Tinkl" userId="S::tomas.tinkl@zsmohylova.cz::bf089553-83ee-4555-a423-3a88533ab946" providerId="AD" clId="Web-{7E600CD5-AC28-4CF0-9F37-6B966A556C2A}" dt="2021-03-31T07:46:29.073" v="60"/>
      <pc:docMkLst>
        <pc:docMk/>
      </pc:docMkLst>
      <pc:sldChg chg="modSp">
        <pc:chgData name="Tomáš Tinkl" userId="S::tomas.tinkl@zsmohylova.cz::bf089553-83ee-4555-a423-3a88533ab946" providerId="AD" clId="Web-{7E600CD5-AC28-4CF0-9F37-6B966A556C2A}" dt="2021-03-31T07:41:17.801" v="7" actId="20577"/>
        <pc:sldMkLst>
          <pc:docMk/>
          <pc:sldMk cId="4061698677" sldId="257"/>
        </pc:sldMkLst>
        <pc:spChg chg="mod">
          <ac:chgData name="Tomáš Tinkl" userId="S::tomas.tinkl@zsmohylova.cz::bf089553-83ee-4555-a423-3a88533ab946" providerId="AD" clId="Web-{7E600CD5-AC28-4CF0-9F37-6B966A556C2A}" dt="2021-03-31T07:41:17.801" v="7" actId="20577"/>
          <ac:spMkLst>
            <pc:docMk/>
            <pc:sldMk cId="4061698677" sldId="257"/>
            <ac:spMk id="27" creationId="{D0700F79-8F72-4D49-8F71-EE8ECAE34E33}"/>
          </ac:spMkLst>
        </pc:spChg>
      </pc:sldChg>
      <pc:sldChg chg="addSp delSp modSp mod setBg">
        <pc:chgData name="Tomáš Tinkl" userId="S::tomas.tinkl@zsmohylova.cz::bf089553-83ee-4555-a423-3a88533ab946" providerId="AD" clId="Web-{7E600CD5-AC28-4CF0-9F37-6B966A556C2A}" dt="2021-03-31T07:46:29.073" v="60"/>
        <pc:sldMkLst>
          <pc:docMk/>
          <pc:sldMk cId="1985658510" sldId="265"/>
        </pc:sldMkLst>
        <pc:spChg chg="add del">
          <ac:chgData name="Tomáš Tinkl" userId="S::tomas.tinkl@zsmohylova.cz::bf089553-83ee-4555-a423-3a88533ab946" providerId="AD" clId="Web-{7E600CD5-AC28-4CF0-9F37-6B966A556C2A}" dt="2021-03-31T07:43:53.898" v="13"/>
          <ac:spMkLst>
            <pc:docMk/>
            <pc:sldMk cId="1985658510" sldId="265"/>
            <ac:spMk id="4" creationId="{C3862298-AF85-4572-BED3-52E573EBD410}"/>
          </ac:spMkLst>
        </pc:spChg>
        <pc:spChg chg="add del">
          <ac:chgData name="Tomáš Tinkl" userId="S::tomas.tinkl@zsmohylova.cz::bf089553-83ee-4555-a423-3a88533ab946" providerId="AD" clId="Web-{7E600CD5-AC28-4CF0-9F37-6B966A556C2A}" dt="2021-03-31T07:43:54.882" v="15"/>
          <ac:spMkLst>
            <pc:docMk/>
            <pc:sldMk cId="1985658510" sldId="265"/>
            <ac:spMk id="5" creationId="{0B761509-3B9A-49A6-A84B-C3D86811697D}"/>
          </ac:spMkLst>
        </pc:spChg>
        <pc:spChg chg="add del">
          <ac:chgData name="Tomáš Tinkl" userId="S::tomas.tinkl@zsmohylova.cz::bf089553-83ee-4555-a423-3a88533ab946" providerId="AD" clId="Web-{7E600CD5-AC28-4CF0-9F37-6B966A556C2A}" dt="2021-03-31T07:43:54.882" v="15"/>
          <ac:spMkLst>
            <pc:docMk/>
            <pc:sldMk cId="1985658510" sldId="265"/>
            <ac:spMk id="6" creationId="{91DE43FD-EB47-414A-B0AB-169B0FFFA527}"/>
          </ac:spMkLst>
        </pc:spChg>
        <pc:spChg chg="add del">
          <ac:chgData name="Tomáš Tinkl" userId="S::tomas.tinkl@zsmohylova.cz::bf089553-83ee-4555-a423-3a88533ab946" providerId="AD" clId="Web-{7E600CD5-AC28-4CF0-9F37-6B966A556C2A}" dt="2021-03-31T07:43:53.898" v="13"/>
          <ac:spMkLst>
            <pc:docMk/>
            <pc:sldMk cId="1985658510" sldId="265"/>
            <ac:spMk id="9" creationId="{7BE265E6-D012-42B3-A7DE-C8FEED40DBB7}"/>
          </ac:spMkLst>
        </pc:spChg>
        <pc:spChg chg="add del">
          <ac:chgData name="Tomáš Tinkl" userId="S::tomas.tinkl@zsmohylova.cz::bf089553-83ee-4555-a423-3a88533ab946" providerId="AD" clId="Web-{7E600CD5-AC28-4CF0-9F37-6B966A556C2A}" dt="2021-03-31T07:43:57.320" v="17"/>
          <ac:spMkLst>
            <pc:docMk/>
            <pc:sldMk cId="1985658510" sldId="265"/>
            <ac:spMk id="10" creationId="{C6B298B9-AA3F-4E48-9ADE-DD1A49F40A94}"/>
          </ac:spMkLst>
        </pc:spChg>
        <pc:spChg chg="add del">
          <ac:chgData name="Tomáš Tinkl" userId="S::tomas.tinkl@zsmohylova.cz::bf089553-83ee-4555-a423-3a88533ab946" providerId="AD" clId="Web-{7E600CD5-AC28-4CF0-9F37-6B966A556C2A}" dt="2021-03-31T07:43:53.898" v="13"/>
          <ac:spMkLst>
            <pc:docMk/>
            <pc:sldMk cId="1985658510" sldId="265"/>
            <ac:spMk id="11" creationId="{6EB9A5AE-0A9C-4EB1-9569-A44D89EFC5BD}"/>
          </ac:spMkLst>
        </pc:spChg>
        <pc:spChg chg="add del">
          <ac:chgData name="Tomáš Tinkl" userId="S::tomas.tinkl@zsmohylova.cz::bf089553-83ee-4555-a423-3a88533ab946" providerId="AD" clId="Web-{7E600CD5-AC28-4CF0-9F37-6B966A556C2A}" dt="2021-03-31T07:43:57.320" v="17"/>
          <ac:spMkLst>
            <pc:docMk/>
            <pc:sldMk cId="1985658510" sldId="265"/>
            <ac:spMk id="12" creationId="{78A6362C-DAA2-46F0-8F9D-238EA1E6FD27}"/>
          </ac:spMkLst>
        </pc:spChg>
        <pc:spChg chg="add del">
          <ac:chgData name="Tomáš Tinkl" userId="S::tomas.tinkl@zsmohylova.cz::bf089553-83ee-4555-a423-3a88533ab946" providerId="AD" clId="Web-{7E600CD5-AC28-4CF0-9F37-6B966A556C2A}" dt="2021-03-31T07:44:00.101" v="19"/>
          <ac:spMkLst>
            <pc:docMk/>
            <pc:sldMk cId="1985658510" sldId="265"/>
            <ac:spMk id="13" creationId="{C3862298-AF85-4572-BED3-52E573EBD410}"/>
          </ac:spMkLst>
        </pc:spChg>
        <pc:spChg chg="add del">
          <ac:chgData name="Tomáš Tinkl" userId="S::tomas.tinkl@zsmohylova.cz::bf089553-83ee-4555-a423-3a88533ab946" providerId="AD" clId="Web-{7E600CD5-AC28-4CF0-9F37-6B966A556C2A}" dt="2021-03-31T07:44:00.101" v="19"/>
          <ac:spMkLst>
            <pc:docMk/>
            <pc:sldMk cId="1985658510" sldId="265"/>
            <ac:spMk id="14" creationId="{03E485DD-0C12-45BC-A361-28152A03BB93}"/>
          </ac:spMkLst>
        </pc:spChg>
        <pc:spChg chg="add del">
          <ac:chgData name="Tomáš Tinkl" userId="S::tomas.tinkl@zsmohylova.cz::bf089553-83ee-4555-a423-3a88533ab946" providerId="AD" clId="Web-{7E600CD5-AC28-4CF0-9F37-6B966A556C2A}" dt="2021-03-31T07:44:00.101" v="19"/>
          <ac:spMkLst>
            <pc:docMk/>
            <pc:sldMk cId="1985658510" sldId="265"/>
            <ac:spMk id="15" creationId="{6D6B998F-CA62-4EE6-B7E7-046377D4F7EF}"/>
          </ac:spMkLst>
        </pc:spChg>
        <pc:spChg chg="add del">
          <ac:chgData name="Tomáš Tinkl" userId="S::tomas.tinkl@zsmohylova.cz::bf089553-83ee-4555-a423-3a88533ab946" providerId="AD" clId="Web-{7E600CD5-AC28-4CF0-9F37-6B966A556C2A}" dt="2021-03-31T07:46:29.057" v="59"/>
          <ac:spMkLst>
            <pc:docMk/>
            <pc:sldMk cId="1985658510" sldId="265"/>
            <ac:spMk id="29" creationId="{CFC5F0E7-644F-4101-BE72-12825CF537E7}"/>
          </ac:spMkLst>
        </pc:spChg>
        <pc:spChg chg="add del">
          <ac:chgData name="Tomáš Tinkl" userId="S::tomas.tinkl@zsmohylova.cz::bf089553-83ee-4555-a423-3a88533ab946" providerId="AD" clId="Web-{7E600CD5-AC28-4CF0-9F37-6B966A556C2A}" dt="2021-03-31T07:46:29.057" v="59"/>
          <ac:spMkLst>
            <pc:docMk/>
            <pc:sldMk cId="1985658510" sldId="265"/>
            <ac:spMk id="30" creationId="{8950AD4C-6AF3-49F8-94E1-DBCAFB39478B}"/>
          </ac:spMkLst>
        </pc:spChg>
        <pc:spChg chg="add del">
          <ac:chgData name="Tomáš Tinkl" userId="S::tomas.tinkl@zsmohylova.cz::bf089553-83ee-4555-a423-3a88533ab946" providerId="AD" clId="Web-{7E600CD5-AC28-4CF0-9F37-6B966A556C2A}" dt="2021-03-31T07:46:29.057" v="59"/>
          <ac:spMkLst>
            <pc:docMk/>
            <pc:sldMk cId="1985658510" sldId="265"/>
            <ac:spMk id="31" creationId="{072DC3EE-C469-49E0-A83D-CA3BE525C59A}"/>
          </ac:spMkLst>
        </pc:spChg>
        <pc:spChg chg="add del">
          <ac:chgData name="Tomáš Tinkl" userId="S::tomas.tinkl@zsmohylova.cz::bf089553-83ee-4555-a423-3a88533ab946" providerId="AD" clId="Web-{7E600CD5-AC28-4CF0-9F37-6B966A556C2A}" dt="2021-03-31T07:46:29.057" v="59"/>
          <ac:spMkLst>
            <pc:docMk/>
            <pc:sldMk cId="1985658510" sldId="265"/>
            <ac:spMk id="32" creationId="{8DBEAE55-3EA1-41D7-A212-5F7D8986C1F2}"/>
          </ac:spMkLst>
        </pc:spChg>
        <pc:grpChg chg="add del">
          <ac:chgData name="Tomáš Tinkl" userId="S::tomas.tinkl@zsmohylova.cz::bf089553-83ee-4555-a423-3a88533ab946" providerId="AD" clId="Web-{7E600CD5-AC28-4CF0-9F37-6B966A556C2A}" dt="2021-03-31T07:43:54.882" v="15"/>
          <ac:grpSpMkLst>
            <pc:docMk/>
            <pc:sldMk cId="1985658510" sldId="265"/>
            <ac:grpSpMk id="8" creationId="{D3706AFB-4AF0-430C-8FBE-C38C0F839661}"/>
          </ac:grpSpMkLst>
        </pc:grpChg>
        <pc:picChg chg="add del mod">
          <ac:chgData name="Tomáš Tinkl" userId="S::tomas.tinkl@zsmohylova.cz::bf089553-83ee-4555-a423-3a88533ab946" providerId="AD" clId="Web-{7E600CD5-AC28-4CF0-9F37-6B966A556C2A}" dt="2021-03-31T07:46:02.651" v="43"/>
          <ac:picMkLst>
            <pc:docMk/>
            <pc:sldMk cId="1985658510" sldId="265"/>
            <ac:picMk id="2" creationId="{87BB7E8C-D6D7-46F6-A01C-D1FA104D9EBD}"/>
          </ac:picMkLst>
        </pc:picChg>
        <pc:picChg chg="add del mod">
          <ac:chgData name="Tomáš Tinkl" userId="S::tomas.tinkl@zsmohylova.cz::bf089553-83ee-4555-a423-3a88533ab946" providerId="AD" clId="Web-{7E600CD5-AC28-4CF0-9F37-6B966A556C2A}" dt="2021-03-31T07:46:06.213" v="45"/>
          <ac:picMkLst>
            <pc:docMk/>
            <pc:sldMk cId="1985658510" sldId="265"/>
            <ac:picMk id="3" creationId="{15674E69-643A-47F6-B0D9-8881BBDDB9EB}"/>
          </ac:picMkLst>
        </pc:picChg>
        <pc:picChg chg="add del mod">
          <ac:chgData name="Tomáš Tinkl" userId="S::tomas.tinkl@zsmohylova.cz::bf089553-83ee-4555-a423-3a88533ab946" providerId="AD" clId="Web-{7E600CD5-AC28-4CF0-9F37-6B966A556C2A}" dt="2021-03-31T07:46:11.276" v="55"/>
          <ac:picMkLst>
            <pc:docMk/>
            <pc:sldMk cId="1985658510" sldId="265"/>
            <ac:picMk id="17" creationId="{A6EC39FC-16FD-4B88-B44A-14579D4B0EDA}"/>
          </ac:picMkLst>
        </pc:picChg>
        <pc:picChg chg="mod">
          <ac:chgData name="Tomáš Tinkl" userId="S::tomas.tinkl@zsmohylova.cz::bf089553-83ee-4555-a423-3a88533ab946" providerId="AD" clId="Web-{7E600CD5-AC28-4CF0-9F37-6B966A556C2A}" dt="2021-03-31T07:46:29.073" v="60"/>
          <ac:picMkLst>
            <pc:docMk/>
            <pc:sldMk cId="1985658510" sldId="265"/>
            <ac:picMk id="18" creationId="{729E996B-95A4-4B1A-A730-F6B1B4B7A345}"/>
          </ac:picMkLst>
        </pc:picChg>
        <pc:picChg chg="add del mod">
          <ac:chgData name="Tomáš Tinkl" userId="S::tomas.tinkl@zsmohylova.cz::bf089553-83ee-4555-a423-3a88533ab946" providerId="AD" clId="Web-{7E600CD5-AC28-4CF0-9F37-6B966A556C2A}" dt="2021-03-31T07:46:11.151" v="54"/>
          <ac:picMkLst>
            <pc:docMk/>
            <pc:sldMk cId="1985658510" sldId="265"/>
            <ac:picMk id="19" creationId="{1F434CCA-7BE1-487D-A886-3025EF8FD2EB}"/>
          </ac:picMkLst>
        </pc:picChg>
        <pc:picChg chg="add del mod">
          <ac:chgData name="Tomáš Tinkl" userId="S::tomas.tinkl@zsmohylova.cz::bf089553-83ee-4555-a423-3a88533ab946" providerId="AD" clId="Web-{7E600CD5-AC28-4CF0-9F37-6B966A556C2A}" dt="2021-03-31T07:46:10.448" v="53"/>
          <ac:picMkLst>
            <pc:docMk/>
            <pc:sldMk cId="1985658510" sldId="265"/>
            <ac:picMk id="20" creationId="{A79FF6E7-2404-449F-A71C-7ACBD650115A}"/>
          </ac:picMkLst>
        </pc:picChg>
        <pc:picChg chg="add del mod">
          <ac:chgData name="Tomáš Tinkl" userId="S::tomas.tinkl@zsmohylova.cz::bf089553-83ee-4555-a423-3a88533ab946" providerId="AD" clId="Web-{7E600CD5-AC28-4CF0-9F37-6B966A556C2A}" dt="2021-03-31T07:46:09.885" v="52"/>
          <ac:picMkLst>
            <pc:docMk/>
            <pc:sldMk cId="1985658510" sldId="265"/>
            <ac:picMk id="21" creationId="{FFA19BF2-BE38-4681-8352-5ED1AFF8F48E}"/>
          </ac:picMkLst>
        </pc:picChg>
        <pc:picChg chg="add del mod">
          <ac:chgData name="Tomáš Tinkl" userId="S::tomas.tinkl@zsmohylova.cz::bf089553-83ee-4555-a423-3a88533ab946" providerId="AD" clId="Web-{7E600CD5-AC28-4CF0-9F37-6B966A556C2A}" dt="2021-03-31T07:46:09.323" v="51"/>
          <ac:picMkLst>
            <pc:docMk/>
            <pc:sldMk cId="1985658510" sldId="265"/>
            <ac:picMk id="22" creationId="{E7F8B1FB-BFFA-46CC-9D22-0527CC277BEC}"/>
          </ac:picMkLst>
        </pc:picChg>
        <pc:picChg chg="add del mod">
          <ac:chgData name="Tomáš Tinkl" userId="S::tomas.tinkl@zsmohylova.cz::bf089553-83ee-4555-a423-3a88533ab946" providerId="AD" clId="Web-{7E600CD5-AC28-4CF0-9F37-6B966A556C2A}" dt="2021-03-31T07:46:08.885" v="50"/>
          <ac:picMkLst>
            <pc:docMk/>
            <pc:sldMk cId="1985658510" sldId="265"/>
            <ac:picMk id="23" creationId="{D882394F-883D-411F-8CD8-B1C45570A883}"/>
          </ac:picMkLst>
        </pc:picChg>
        <pc:picChg chg="add del mod">
          <ac:chgData name="Tomáš Tinkl" userId="S::tomas.tinkl@zsmohylova.cz::bf089553-83ee-4555-a423-3a88533ab946" providerId="AD" clId="Web-{7E600CD5-AC28-4CF0-9F37-6B966A556C2A}" dt="2021-03-31T07:46:02.510" v="42"/>
          <ac:picMkLst>
            <pc:docMk/>
            <pc:sldMk cId="1985658510" sldId="265"/>
            <ac:picMk id="24" creationId="{F9DE5693-F10C-409B-AEE6-629D41749FE9}"/>
          </ac:picMkLst>
        </pc:picChg>
        <pc:picChg chg="add del mod">
          <ac:chgData name="Tomáš Tinkl" userId="S::tomas.tinkl@zsmohylova.cz::bf089553-83ee-4555-a423-3a88533ab946" providerId="AD" clId="Web-{7E600CD5-AC28-4CF0-9F37-6B966A556C2A}" dt="2021-03-31T07:46:07.166" v="48"/>
          <ac:picMkLst>
            <pc:docMk/>
            <pc:sldMk cId="1985658510" sldId="265"/>
            <ac:picMk id="25" creationId="{647446D1-7845-48E7-BDEF-495BBEED6C75}"/>
          </ac:picMkLst>
        </pc:picChg>
        <pc:picChg chg="add del mod">
          <ac:chgData name="Tomáš Tinkl" userId="S::tomas.tinkl@zsmohylova.cz::bf089553-83ee-4555-a423-3a88533ab946" providerId="AD" clId="Web-{7E600CD5-AC28-4CF0-9F37-6B966A556C2A}" dt="2021-03-31T07:46:06.572" v="46"/>
          <ac:picMkLst>
            <pc:docMk/>
            <pc:sldMk cId="1985658510" sldId="265"/>
            <ac:picMk id="26" creationId="{F18D0DA9-0540-4955-954C-96142788482B}"/>
          </ac:picMkLst>
        </pc:picChg>
        <pc:picChg chg="add del mod">
          <ac:chgData name="Tomáš Tinkl" userId="S::tomas.tinkl@zsmohylova.cz::bf089553-83ee-4555-a423-3a88533ab946" providerId="AD" clId="Web-{7E600CD5-AC28-4CF0-9F37-6B966A556C2A}" dt="2021-03-31T07:46:11.979" v="56"/>
          <ac:picMkLst>
            <pc:docMk/>
            <pc:sldMk cId="1985658510" sldId="265"/>
            <ac:picMk id="27" creationId="{3CA2CE03-E348-429B-A1F4-BD7C120342C3}"/>
          </ac:picMkLst>
        </pc:picChg>
        <pc:picChg chg="add del mod">
          <ac:chgData name="Tomáš Tinkl" userId="S::tomas.tinkl@zsmohylova.cz::bf089553-83ee-4555-a423-3a88533ab946" providerId="AD" clId="Web-{7E600CD5-AC28-4CF0-9F37-6B966A556C2A}" dt="2021-03-31T07:46:06.104" v="44"/>
          <ac:picMkLst>
            <pc:docMk/>
            <pc:sldMk cId="1985658510" sldId="265"/>
            <ac:picMk id="28" creationId="{4B1DBDF8-54EF-4DF5-A215-E83D78F15F7B}"/>
          </ac:picMkLst>
        </pc:picChg>
        <pc:cxnChg chg="add del">
          <ac:chgData name="Tomáš Tinkl" userId="S::tomas.tinkl@zsmohylova.cz::bf089553-83ee-4555-a423-3a88533ab946" providerId="AD" clId="Web-{7E600CD5-AC28-4CF0-9F37-6B966A556C2A}" dt="2021-03-31T07:43:47.054" v="11"/>
          <ac:cxnSpMkLst>
            <pc:docMk/>
            <pc:sldMk cId="1985658510" sldId="265"/>
            <ac:cxnSpMk id="7" creationId="{22F6364A-B358-4BEE-B158-0734D2C938D4}"/>
          </ac:cxnSpMkLst>
        </pc:cxnChg>
        <pc:cxnChg chg="add del">
          <ac:chgData name="Tomáš Tinkl" userId="S::tomas.tinkl@zsmohylova.cz::bf089553-83ee-4555-a423-3a88533ab946" providerId="AD" clId="Web-{7E600CD5-AC28-4CF0-9F37-6B966A556C2A}" dt="2021-03-31T07:46:29.073" v="60"/>
          <ac:cxnSpMkLst>
            <pc:docMk/>
            <pc:sldMk cId="1985658510" sldId="265"/>
            <ac:cxnSpMk id="16" creationId="{22F6364A-B358-4BEE-B158-0734D2C938D4}"/>
          </ac:cxnSpMkLst>
        </pc:cxnChg>
        <pc:cxnChg chg="add">
          <ac:chgData name="Tomáš Tinkl" userId="S::tomas.tinkl@zsmohylova.cz::bf089553-83ee-4555-a423-3a88533ab946" providerId="AD" clId="Web-{7E600CD5-AC28-4CF0-9F37-6B966A556C2A}" dt="2021-03-31T07:46:29.073" v="60"/>
          <ac:cxnSpMkLst>
            <pc:docMk/>
            <pc:sldMk cId="1985658510" sldId="265"/>
            <ac:cxnSpMk id="33" creationId="{22F6364A-B358-4BEE-B158-0734D2C938D4}"/>
          </ac:cxnSpMkLst>
        </pc:cxnChg>
      </pc:sldChg>
    </pc:docChg>
  </pc:docChgLst>
  <pc:docChgLst>
    <pc:chgData name="Denisa Biroščáková" userId="S::denisa.biroscakova@zsmohylova.cz::aff9de5b-2b6c-473f-a8f5-16c990b58397" providerId="AD" clId="Web-{3A8B778E-11E7-420E-BDD1-F36A0786FAEC}"/>
    <pc:docChg chg="modSld addMainMaster delMainMaster">
      <pc:chgData name="Denisa Biroščáková" userId="S::denisa.biroscakova@zsmohylova.cz::aff9de5b-2b6c-473f-a8f5-16c990b58397" providerId="AD" clId="Web-{3A8B778E-11E7-420E-BDD1-F36A0786FAEC}" dt="2021-04-06T08:40:06.092" v="24"/>
      <pc:docMkLst>
        <pc:docMk/>
      </pc:docMkLst>
      <pc:sldChg chg="modSp mod modClrScheme chgLayout">
        <pc:chgData name="Denisa Biroščáková" userId="S::denisa.biroscakova@zsmohylova.cz::aff9de5b-2b6c-473f-a8f5-16c990b58397" providerId="AD" clId="Web-{3A8B778E-11E7-420E-BDD1-F36A0786FAEC}" dt="2021-04-06T08:40:06.092" v="24"/>
        <pc:sldMkLst>
          <pc:docMk/>
          <pc:sldMk cId="4061698677" sldId="257"/>
        </pc:sldMkLst>
        <pc:spChg chg="mod ord">
          <ac:chgData name="Denisa Biroščáková" userId="S::denisa.biroscakova@zsmohylova.cz::aff9de5b-2b6c-473f-a8f5-16c990b58397" providerId="AD" clId="Web-{3A8B778E-11E7-420E-BDD1-F36A0786FAEC}" dt="2021-04-06T08:40:06.092" v="24"/>
          <ac:spMkLst>
            <pc:docMk/>
            <pc:sldMk cId="4061698677" sldId="257"/>
            <ac:spMk id="2" creationId="{FC9724E1-1E19-479F-B3E1-B6A2C0770108}"/>
          </ac:spMkLst>
        </pc:spChg>
        <pc:spChg chg="mod ord">
          <ac:chgData name="Denisa Biroščáková" userId="S::denisa.biroscakova@zsmohylova.cz::aff9de5b-2b6c-473f-a8f5-16c990b58397" providerId="AD" clId="Web-{3A8B778E-11E7-420E-BDD1-F36A0786FAEC}" dt="2021-04-06T08:40:06.092" v="24"/>
          <ac:spMkLst>
            <pc:docMk/>
            <pc:sldMk cId="4061698677" sldId="257"/>
            <ac:spMk id="27" creationId="{D0700F79-8F72-4D49-8F71-EE8ECAE34E33}"/>
          </ac:spMkLst>
        </pc:spChg>
      </pc:sldChg>
      <pc:sldChg chg="delSp modSp mod modClrScheme delDesignElem chgLayout">
        <pc:chgData name="Denisa Biroščáková" userId="S::denisa.biroscakova@zsmohylova.cz::aff9de5b-2b6c-473f-a8f5-16c990b58397" providerId="AD" clId="Web-{3A8B778E-11E7-420E-BDD1-F36A0786FAEC}" dt="2021-04-06T08:40:06.092" v="24"/>
        <pc:sldMkLst>
          <pc:docMk/>
          <pc:sldMk cId="1554937699" sldId="258"/>
        </pc:sldMkLst>
        <pc:spChg chg="mod ord">
          <ac:chgData name="Denisa Biroščáková" userId="S::denisa.biroscakova@zsmohylova.cz::aff9de5b-2b6c-473f-a8f5-16c990b58397" providerId="AD" clId="Web-{3A8B778E-11E7-420E-BDD1-F36A0786FAEC}" dt="2021-04-06T08:40:06.092" v="24"/>
          <ac:spMkLst>
            <pc:docMk/>
            <pc:sldMk cId="1554937699" sldId="258"/>
            <ac:spMk id="2" creationId="{F895EDE2-E3EB-4264-9ABB-3D5A4787C5E3}"/>
          </ac:spMkLst>
        </pc:spChg>
        <pc:spChg chg="mod ord">
          <ac:chgData name="Denisa Biroščáková" userId="S::denisa.biroscakova@zsmohylova.cz::aff9de5b-2b6c-473f-a8f5-16c990b58397" providerId="AD" clId="Web-{3A8B778E-11E7-420E-BDD1-F36A0786FAEC}" dt="2021-04-06T08:40:06.092" v="24"/>
          <ac:spMkLst>
            <pc:docMk/>
            <pc:sldMk cId="1554937699" sldId="258"/>
            <ac:spMk id="29" creationId="{DBE55786-AAB9-4817-8992-006308A64FB0}"/>
          </ac:spMkLst>
        </pc:spChg>
        <pc:spChg chg="del">
          <ac:chgData name="Denisa Biroščáková" userId="S::denisa.biroscakova@zsmohylova.cz::aff9de5b-2b6c-473f-a8f5-16c990b58397" providerId="AD" clId="Web-{3A8B778E-11E7-420E-BDD1-F36A0786FAEC}" dt="2021-04-06T08:40:06.092" v="24"/>
          <ac:spMkLst>
            <pc:docMk/>
            <pc:sldMk cId="1554937699" sldId="258"/>
            <ac:spMk id="31" creationId="{9B76D444-2756-434F-AE61-96D69830C13E}"/>
          </ac:spMkLst>
        </pc:spChg>
        <pc:spChg chg="del">
          <ac:chgData name="Denisa Biroščáková" userId="S::denisa.biroscakova@zsmohylova.cz::aff9de5b-2b6c-473f-a8f5-16c990b58397" providerId="AD" clId="Web-{3A8B778E-11E7-420E-BDD1-F36A0786FAEC}" dt="2021-04-06T08:40:06.092" v="24"/>
          <ac:spMkLst>
            <pc:docMk/>
            <pc:sldMk cId="1554937699" sldId="258"/>
            <ac:spMk id="36" creationId="{0AF80B57-54E2-4D01-8731-3F38B0C56C95}"/>
          </ac:spMkLst>
        </pc:spChg>
      </pc:sldChg>
      <pc:sldChg chg="delSp modSp mod modClrScheme delDesignElem chgLayout">
        <pc:chgData name="Denisa Biroščáková" userId="S::denisa.biroscakova@zsmohylova.cz::aff9de5b-2b6c-473f-a8f5-16c990b58397" providerId="AD" clId="Web-{3A8B778E-11E7-420E-BDD1-F36A0786FAEC}" dt="2021-04-06T08:40:06.092" v="24"/>
        <pc:sldMkLst>
          <pc:docMk/>
          <pc:sldMk cId="1524808625" sldId="259"/>
        </pc:sldMkLst>
        <pc:spChg chg="mod ord">
          <ac:chgData name="Denisa Biroščáková" userId="S::denisa.biroscakova@zsmohylova.cz::aff9de5b-2b6c-473f-a8f5-16c990b58397" providerId="AD" clId="Web-{3A8B778E-11E7-420E-BDD1-F36A0786FAEC}" dt="2021-04-06T08:40:06.092" v="24"/>
          <ac:spMkLst>
            <pc:docMk/>
            <pc:sldMk cId="1524808625" sldId="259"/>
            <ac:spMk id="2" creationId="{517A8A96-F49C-4372-92C8-00FE372F025E}"/>
          </ac:spMkLst>
        </pc:spChg>
        <pc:spChg chg="mod ord">
          <ac:chgData name="Denisa Biroščáková" userId="S::denisa.biroscakova@zsmohylova.cz::aff9de5b-2b6c-473f-a8f5-16c990b58397" providerId="AD" clId="Web-{3A8B778E-11E7-420E-BDD1-F36A0786FAEC}" dt="2021-04-06T08:40:06.092" v="24"/>
          <ac:spMkLst>
            <pc:docMk/>
            <pc:sldMk cId="1524808625" sldId="259"/>
            <ac:spMk id="21" creationId="{6B5BF610-F039-4AC6-A89E-D8E00E9AD6A8}"/>
          </ac:spMkLst>
        </pc:spChg>
        <pc:spChg chg="del">
          <ac:chgData name="Denisa Biroščáková" userId="S::denisa.biroscakova@zsmohylova.cz::aff9de5b-2b6c-473f-a8f5-16c990b58397" providerId="AD" clId="Web-{3A8B778E-11E7-420E-BDD1-F36A0786FAEC}" dt="2021-04-06T08:40:06.092" v="24"/>
          <ac:spMkLst>
            <pc:docMk/>
            <pc:sldMk cId="1524808625" sldId="259"/>
            <ac:spMk id="27" creationId="{DC14B3F1-8CC5-4623-94B0-4445E3775D41}"/>
          </ac:spMkLst>
        </pc:spChg>
        <pc:cxnChg chg="del">
          <ac:chgData name="Denisa Biroščáková" userId="S::denisa.biroscakova@zsmohylova.cz::aff9de5b-2b6c-473f-a8f5-16c990b58397" providerId="AD" clId="Web-{3A8B778E-11E7-420E-BDD1-F36A0786FAEC}" dt="2021-04-06T08:40:06.092" v="24"/>
          <ac:cxnSpMkLst>
            <pc:docMk/>
            <pc:sldMk cId="1524808625" sldId="259"/>
            <ac:cxnSpMk id="29" creationId="{B8EC0F70-6AFD-45BE-8F70-52888FC304F7}"/>
          </ac:cxnSpMkLst>
        </pc:cxnChg>
      </pc:sldChg>
      <pc:sldChg chg="modSp mod modClrScheme chgLayout">
        <pc:chgData name="Denisa Biroščáková" userId="S::denisa.biroscakova@zsmohylova.cz::aff9de5b-2b6c-473f-a8f5-16c990b58397" providerId="AD" clId="Web-{3A8B778E-11E7-420E-BDD1-F36A0786FAEC}" dt="2021-04-06T08:40:06.092" v="24"/>
        <pc:sldMkLst>
          <pc:docMk/>
          <pc:sldMk cId="2091250990" sldId="260"/>
        </pc:sldMkLst>
        <pc:spChg chg="mod ord">
          <ac:chgData name="Denisa Biroščáková" userId="S::denisa.biroscakova@zsmohylova.cz::aff9de5b-2b6c-473f-a8f5-16c990b58397" providerId="AD" clId="Web-{3A8B778E-11E7-420E-BDD1-F36A0786FAEC}" dt="2021-04-06T08:40:06.092" v="24"/>
          <ac:spMkLst>
            <pc:docMk/>
            <pc:sldMk cId="2091250990" sldId="260"/>
            <ac:spMk id="2" creationId="{AE93965A-B434-4C28-8E73-7CF4BEC2EB7C}"/>
          </ac:spMkLst>
        </pc:spChg>
        <pc:spChg chg="mod ord">
          <ac:chgData name="Denisa Biroščáková" userId="S::denisa.biroscakova@zsmohylova.cz::aff9de5b-2b6c-473f-a8f5-16c990b58397" providerId="AD" clId="Web-{3A8B778E-11E7-420E-BDD1-F36A0786FAEC}" dt="2021-04-06T08:40:06.092" v="24"/>
          <ac:spMkLst>
            <pc:docMk/>
            <pc:sldMk cId="2091250990" sldId="260"/>
            <ac:spMk id="3" creationId="{F2C4252E-57C5-41F6-B4EF-0957CA4C7D1F}"/>
          </ac:spMkLst>
        </pc:spChg>
      </pc:sldChg>
      <pc:sldChg chg="modSp mod modClrScheme chgLayout">
        <pc:chgData name="Denisa Biroščáková" userId="S::denisa.biroscakova@zsmohylova.cz::aff9de5b-2b6c-473f-a8f5-16c990b58397" providerId="AD" clId="Web-{3A8B778E-11E7-420E-BDD1-F36A0786FAEC}" dt="2021-04-06T08:40:06.092" v="24"/>
        <pc:sldMkLst>
          <pc:docMk/>
          <pc:sldMk cId="1298445" sldId="261"/>
        </pc:sldMkLst>
        <pc:spChg chg="mod ord">
          <ac:chgData name="Denisa Biroščáková" userId="S::denisa.biroscakova@zsmohylova.cz::aff9de5b-2b6c-473f-a8f5-16c990b58397" providerId="AD" clId="Web-{3A8B778E-11E7-420E-BDD1-F36A0786FAEC}" dt="2021-04-06T08:40:06.092" v="24"/>
          <ac:spMkLst>
            <pc:docMk/>
            <pc:sldMk cId="1298445" sldId="261"/>
            <ac:spMk id="2" creationId="{D1CB3501-D2CA-45DB-87C0-5CE5A0650556}"/>
          </ac:spMkLst>
        </pc:spChg>
        <pc:spChg chg="mod ord">
          <ac:chgData name="Denisa Biroščáková" userId="S::denisa.biroscakova@zsmohylova.cz::aff9de5b-2b6c-473f-a8f5-16c990b58397" providerId="AD" clId="Web-{3A8B778E-11E7-420E-BDD1-F36A0786FAEC}" dt="2021-04-06T08:40:06.092" v="24"/>
          <ac:spMkLst>
            <pc:docMk/>
            <pc:sldMk cId="1298445" sldId="261"/>
            <ac:spMk id="10" creationId="{8524E07B-0AE8-4A78-9848-18C8DB10FE26}"/>
          </ac:spMkLst>
        </pc:spChg>
        <pc:picChg chg="mod ord">
          <ac:chgData name="Denisa Biroščáková" userId="S::denisa.biroscakova@zsmohylova.cz::aff9de5b-2b6c-473f-a8f5-16c990b58397" providerId="AD" clId="Web-{3A8B778E-11E7-420E-BDD1-F36A0786FAEC}" dt="2021-04-06T08:40:06.092" v="24"/>
          <ac:picMkLst>
            <pc:docMk/>
            <pc:sldMk cId="1298445" sldId="261"/>
            <ac:picMk id="3" creationId="{3877B6A0-7558-41D3-9E29-AD99444BDAEA}"/>
          </ac:picMkLst>
        </pc:picChg>
      </pc:sldChg>
      <pc:sldChg chg="modSp mod modClrScheme chgLayout">
        <pc:chgData name="Denisa Biroščáková" userId="S::denisa.biroscakova@zsmohylova.cz::aff9de5b-2b6c-473f-a8f5-16c990b58397" providerId="AD" clId="Web-{3A8B778E-11E7-420E-BDD1-F36A0786FAEC}" dt="2021-04-06T08:40:06.092" v="24"/>
        <pc:sldMkLst>
          <pc:docMk/>
          <pc:sldMk cId="84883201" sldId="262"/>
        </pc:sldMkLst>
        <pc:spChg chg="mod ord">
          <ac:chgData name="Denisa Biroščáková" userId="S::denisa.biroscakova@zsmohylova.cz::aff9de5b-2b6c-473f-a8f5-16c990b58397" providerId="AD" clId="Web-{3A8B778E-11E7-420E-BDD1-F36A0786FAEC}" dt="2021-04-06T08:40:06.092" v="24"/>
          <ac:spMkLst>
            <pc:docMk/>
            <pc:sldMk cId="84883201" sldId="262"/>
            <ac:spMk id="2" creationId="{0E62D709-2F71-4045-A991-1F2DD5262CAC}"/>
          </ac:spMkLst>
        </pc:spChg>
        <pc:picChg chg="mod ord">
          <ac:chgData name="Denisa Biroščáková" userId="S::denisa.biroscakova@zsmohylova.cz::aff9de5b-2b6c-473f-a8f5-16c990b58397" providerId="AD" clId="Web-{3A8B778E-11E7-420E-BDD1-F36A0786FAEC}" dt="2021-04-06T08:40:06.092" v="24"/>
          <ac:picMkLst>
            <pc:docMk/>
            <pc:sldMk cId="84883201" sldId="262"/>
            <ac:picMk id="4" creationId="{90466331-5090-4AA6-96C5-423DFF720FF3}"/>
          </ac:picMkLst>
        </pc:picChg>
        <pc:picChg chg="mod ord">
          <ac:chgData name="Denisa Biroščáková" userId="S::denisa.biroscakova@zsmohylova.cz::aff9de5b-2b6c-473f-a8f5-16c990b58397" providerId="AD" clId="Web-{3A8B778E-11E7-420E-BDD1-F36A0786FAEC}" dt="2021-04-06T08:40:06.092" v="24"/>
          <ac:picMkLst>
            <pc:docMk/>
            <pc:sldMk cId="84883201" sldId="262"/>
            <ac:picMk id="6" creationId="{C62B52B7-E37E-4E15-8606-49400D74F448}"/>
          </ac:picMkLst>
        </pc:picChg>
      </pc:sldChg>
      <pc:sldChg chg="mod modClrScheme chgLayout">
        <pc:chgData name="Denisa Biroščáková" userId="S::denisa.biroscakova@zsmohylova.cz::aff9de5b-2b6c-473f-a8f5-16c990b58397" providerId="AD" clId="Web-{3A8B778E-11E7-420E-BDD1-F36A0786FAEC}" dt="2021-04-06T08:40:06.092" v="24"/>
        <pc:sldMkLst>
          <pc:docMk/>
          <pc:sldMk cId="3232440055" sldId="263"/>
        </pc:sldMkLst>
      </pc:sldChg>
      <pc:sldChg chg="modSp mod modClrScheme chgLayout">
        <pc:chgData name="Denisa Biroščáková" userId="S::denisa.biroscakova@zsmohylova.cz::aff9de5b-2b6c-473f-a8f5-16c990b58397" providerId="AD" clId="Web-{3A8B778E-11E7-420E-BDD1-F36A0786FAEC}" dt="2021-04-06T08:40:06.092" v="24"/>
        <pc:sldMkLst>
          <pc:docMk/>
          <pc:sldMk cId="1736268979" sldId="264"/>
        </pc:sldMkLst>
        <pc:spChg chg="mod ord">
          <ac:chgData name="Denisa Biroščáková" userId="S::denisa.biroscakova@zsmohylova.cz::aff9de5b-2b6c-473f-a8f5-16c990b58397" providerId="AD" clId="Web-{3A8B778E-11E7-420E-BDD1-F36A0786FAEC}" dt="2021-04-06T08:40:06.092" v="24"/>
          <ac:spMkLst>
            <pc:docMk/>
            <pc:sldMk cId="1736268979" sldId="264"/>
            <ac:spMk id="2" creationId="{71040909-4001-4557-B736-9D26D7319E4F}"/>
          </ac:spMkLst>
        </pc:spChg>
        <pc:spChg chg="mod ord">
          <ac:chgData name="Denisa Biroščáková" userId="S::denisa.biroscakova@zsmohylova.cz::aff9de5b-2b6c-473f-a8f5-16c990b58397" providerId="AD" clId="Web-{3A8B778E-11E7-420E-BDD1-F36A0786FAEC}" dt="2021-04-06T08:40:06.092" v="24"/>
          <ac:spMkLst>
            <pc:docMk/>
            <pc:sldMk cId="1736268979" sldId="264"/>
            <ac:spMk id="4" creationId="{0A6D2F7A-88E2-4C47-A3B9-06BC57DA7EE5}"/>
          </ac:spMkLst>
        </pc:spChg>
        <pc:picChg chg="mod ord">
          <ac:chgData name="Denisa Biroščáková" userId="S::denisa.biroscakova@zsmohylova.cz::aff9de5b-2b6c-473f-a8f5-16c990b58397" providerId="AD" clId="Web-{3A8B778E-11E7-420E-BDD1-F36A0786FAEC}" dt="2021-04-06T08:40:06.092" v="24"/>
          <ac:picMkLst>
            <pc:docMk/>
            <pc:sldMk cId="1736268979" sldId="264"/>
            <ac:picMk id="3" creationId="{BCB70BB6-C839-44A7-821D-8583551CC022}"/>
          </ac:picMkLst>
        </pc:picChg>
      </pc:sldChg>
      <pc:sldChg chg="delSp mod modClrScheme delDesignElem chgLayout">
        <pc:chgData name="Denisa Biroščáková" userId="S::denisa.biroscakova@zsmohylova.cz::aff9de5b-2b6c-473f-a8f5-16c990b58397" providerId="AD" clId="Web-{3A8B778E-11E7-420E-BDD1-F36A0786FAEC}" dt="2021-04-06T08:40:06.092" v="24"/>
        <pc:sldMkLst>
          <pc:docMk/>
          <pc:sldMk cId="1985658510" sldId="265"/>
        </pc:sldMkLst>
        <pc:cxnChg chg="del">
          <ac:chgData name="Denisa Biroščáková" userId="S::denisa.biroscakova@zsmohylova.cz::aff9de5b-2b6c-473f-a8f5-16c990b58397" providerId="AD" clId="Web-{3A8B778E-11E7-420E-BDD1-F36A0786FAEC}" dt="2021-04-06T08:40:06.092" v="24"/>
          <ac:cxnSpMkLst>
            <pc:docMk/>
            <pc:sldMk cId="1985658510" sldId="265"/>
            <ac:cxnSpMk id="33" creationId="{22F6364A-B358-4BEE-B158-0734D2C938D4}"/>
          </ac:cxnSpMkLst>
        </pc:cxnChg>
      </pc:sldChg>
      <pc:sldChg chg="delSp modSp mod modClrScheme delDesignElem chgLayout">
        <pc:chgData name="Denisa Biroščáková" userId="S::denisa.biroscakova@zsmohylova.cz::aff9de5b-2b6c-473f-a8f5-16c990b58397" providerId="AD" clId="Web-{3A8B778E-11E7-420E-BDD1-F36A0786FAEC}" dt="2021-04-06T08:40:06.092" v="24"/>
        <pc:sldMkLst>
          <pc:docMk/>
          <pc:sldMk cId="927470826" sldId="266"/>
        </pc:sldMkLst>
        <pc:spChg chg="mod ord">
          <ac:chgData name="Denisa Biroščáková" userId="S::denisa.biroscakova@zsmohylova.cz::aff9de5b-2b6c-473f-a8f5-16c990b58397" providerId="AD" clId="Web-{3A8B778E-11E7-420E-BDD1-F36A0786FAEC}" dt="2021-04-06T08:40:06.092" v="24"/>
          <ac:spMkLst>
            <pc:docMk/>
            <pc:sldMk cId="927470826" sldId="266"/>
            <ac:spMk id="2" creationId="{D1CB3501-D2CA-45DB-87C0-5CE5A0650556}"/>
          </ac:spMkLst>
        </pc:spChg>
        <pc:spChg chg="mod ord">
          <ac:chgData name="Denisa Biroščáková" userId="S::denisa.biroscakova@zsmohylova.cz::aff9de5b-2b6c-473f-a8f5-16c990b58397" providerId="AD" clId="Web-{3A8B778E-11E7-420E-BDD1-F36A0786FAEC}" dt="2021-04-06T08:40:06.092" v="24"/>
          <ac:spMkLst>
            <pc:docMk/>
            <pc:sldMk cId="927470826" sldId="266"/>
            <ac:spMk id="8" creationId="{8386B34F-3A0E-4D02-B5F6-EB9F5489C96F}"/>
          </ac:spMkLst>
        </pc:spChg>
        <pc:spChg chg="del">
          <ac:chgData name="Denisa Biroščáková" userId="S::denisa.biroscakova@zsmohylova.cz::aff9de5b-2b6c-473f-a8f5-16c990b58397" providerId="AD" clId="Web-{3A8B778E-11E7-420E-BDD1-F36A0786FAEC}" dt="2021-04-06T08:40:06.092" v="24"/>
          <ac:spMkLst>
            <pc:docMk/>
            <pc:sldMk cId="927470826" sldId="266"/>
            <ac:spMk id="20" creationId="{55C01129-3453-464D-A870-ED71C6E89D60}"/>
          </ac:spMkLst>
        </pc:spChg>
        <pc:spChg chg="del">
          <ac:chgData name="Denisa Biroščáková" userId="S::denisa.biroscakova@zsmohylova.cz::aff9de5b-2b6c-473f-a8f5-16c990b58397" providerId="AD" clId="Web-{3A8B778E-11E7-420E-BDD1-F36A0786FAEC}" dt="2021-04-06T08:40:06.092" v="24"/>
          <ac:spMkLst>
            <pc:docMk/>
            <pc:sldMk cId="927470826" sldId="266"/>
            <ac:spMk id="22" creationId="{9D2781A6-5C82-4764-B489-F9A599C0A7EB}"/>
          </ac:spMkLst>
        </pc:spChg>
        <pc:picChg chg="mod ord">
          <ac:chgData name="Denisa Biroščáková" userId="S::denisa.biroscakova@zsmohylova.cz::aff9de5b-2b6c-473f-a8f5-16c990b58397" providerId="AD" clId="Web-{3A8B778E-11E7-420E-BDD1-F36A0786FAEC}" dt="2021-04-06T08:40:06.092" v="24"/>
          <ac:picMkLst>
            <pc:docMk/>
            <pc:sldMk cId="927470826" sldId="266"/>
            <ac:picMk id="5" creationId="{1944CBF6-A6C6-4EAB-9CA6-7DA607FECFCB}"/>
          </ac:picMkLst>
        </pc:picChg>
      </pc:sldChg>
      <pc:sldChg chg="delSp modSp mod modClrScheme delDesignElem chgLayout">
        <pc:chgData name="Denisa Biroščáková" userId="S::denisa.biroscakova@zsmohylova.cz::aff9de5b-2b6c-473f-a8f5-16c990b58397" providerId="AD" clId="Web-{3A8B778E-11E7-420E-BDD1-F36A0786FAEC}" dt="2021-04-06T08:40:06.092" v="24"/>
        <pc:sldMkLst>
          <pc:docMk/>
          <pc:sldMk cId="665345928" sldId="267"/>
        </pc:sldMkLst>
        <pc:spChg chg="mod ord">
          <ac:chgData name="Denisa Biroščáková" userId="S::denisa.biroscakova@zsmohylova.cz::aff9de5b-2b6c-473f-a8f5-16c990b58397" providerId="AD" clId="Web-{3A8B778E-11E7-420E-BDD1-F36A0786FAEC}" dt="2021-04-06T08:40:06.092" v="24"/>
          <ac:spMkLst>
            <pc:docMk/>
            <pc:sldMk cId="665345928" sldId="267"/>
            <ac:spMk id="2" creationId="{D1CB3501-D2CA-45DB-87C0-5CE5A0650556}"/>
          </ac:spMkLst>
        </pc:spChg>
        <pc:spChg chg="mod ord">
          <ac:chgData name="Denisa Biroščáková" userId="S::denisa.biroscakova@zsmohylova.cz::aff9de5b-2b6c-473f-a8f5-16c990b58397" providerId="AD" clId="Web-{3A8B778E-11E7-420E-BDD1-F36A0786FAEC}" dt="2021-04-06T08:40:06.092" v="24"/>
          <ac:spMkLst>
            <pc:docMk/>
            <pc:sldMk cId="665345928" sldId="267"/>
            <ac:spMk id="7" creationId="{DF7EF867-15E8-4499-B039-21F0D6F142AD}"/>
          </ac:spMkLst>
        </pc:spChg>
        <pc:spChg chg="del">
          <ac:chgData name="Denisa Biroščáková" userId="S::denisa.biroscakova@zsmohylova.cz::aff9de5b-2b6c-473f-a8f5-16c990b58397" providerId="AD" clId="Web-{3A8B778E-11E7-420E-BDD1-F36A0786FAEC}" dt="2021-04-06T08:40:06.092" v="24"/>
          <ac:spMkLst>
            <pc:docMk/>
            <pc:sldMk cId="665345928" sldId="267"/>
            <ac:spMk id="124" creationId="{12C63567-9A18-430B-817B-152D609F572F}"/>
          </ac:spMkLst>
        </pc:spChg>
        <pc:picChg chg="mod ord">
          <ac:chgData name="Denisa Biroščáková" userId="S::denisa.biroscakova@zsmohylova.cz::aff9de5b-2b6c-473f-a8f5-16c990b58397" providerId="AD" clId="Web-{3A8B778E-11E7-420E-BDD1-F36A0786FAEC}" dt="2021-04-06T08:40:06.092" v="24"/>
          <ac:picMkLst>
            <pc:docMk/>
            <pc:sldMk cId="665345928" sldId="267"/>
            <ac:picMk id="40" creationId="{10BB93A5-27EA-407E-BB94-4C6FF9F9C74D}"/>
          </ac:picMkLst>
        </pc:picChg>
      </pc:sldChg>
      <pc:sldChg chg="modSp mod modClrScheme chgLayout">
        <pc:chgData name="Denisa Biroščáková" userId="S::denisa.biroscakova@zsmohylova.cz::aff9de5b-2b6c-473f-a8f5-16c990b58397" providerId="AD" clId="Web-{3A8B778E-11E7-420E-BDD1-F36A0786FAEC}" dt="2021-04-06T08:40:06.092" v="24"/>
        <pc:sldMkLst>
          <pc:docMk/>
          <pc:sldMk cId="1430551932" sldId="268"/>
        </pc:sldMkLst>
        <pc:spChg chg="mod ord">
          <ac:chgData name="Denisa Biroščáková" userId="S::denisa.biroscakova@zsmohylova.cz::aff9de5b-2b6c-473f-a8f5-16c990b58397" providerId="AD" clId="Web-{3A8B778E-11E7-420E-BDD1-F36A0786FAEC}" dt="2021-04-06T08:40:06.092" v="24"/>
          <ac:spMkLst>
            <pc:docMk/>
            <pc:sldMk cId="1430551932" sldId="268"/>
            <ac:spMk id="2" creationId="{D1CB3501-D2CA-45DB-87C0-5CE5A0650556}"/>
          </ac:spMkLst>
        </pc:spChg>
        <pc:spChg chg="mod ord">
          <ac:chgData name="Denisa Biroščáková" userId="S::denisa.biroscakova@zsmohylova.cz::aff9de5b-2b6c-473f-a8f5-16c990b58397" providerId="AD" clId="Web-{3A8B778E-11E7-420E-BDD1-F36A0786FAEC}" dt="2021-04-06T08:40:06.092" v="24"/>
          <ac:spMkLst>
            <pc:docMk/>
            <pc:sldMk cId="1430551932" sldId="268"/>
            <ac:spMk id="7" creationId="{5FD3FFCF-E773-4B4B-BF0E-ED246EEFDD96}"/>
          </ac:spMkLst>
        </pc:spChg>
        <pc:picChg chg="mod ord">
          <ac:chgData name="Denisa Biroščáková" userId="S::denisa.biroscakova@zsmohylova.cz::aff9de5b-2b6c-473f-a8f5-16c990b58397" providerId="AD" clId="Web-{3A8B778E-11E7-420E-BDD1-F36A0786FAEC}" dt="2021-04-06T08:40:06.092" v="24"/>
          <ac:picMkLst>
            <pc:docMk/>
            <pc:sldMk cId="1430551932" sldId="268"/>
            <ac:picMk id="5" creationId="{6C4A040E-212D-42AB-AD2C-F206046FC01E}"/>
          </ac:picMkLst>
        </pc:picChg>
        <pc:picChg chg="mod ord">
          <ac:chgData name="Denisa Biroščáková" userId="S::denisa.biroscakova@zsmohylova.cz::aff9de5b-2b6c-473f-a8f5-16c990b58397" providerId="AD" clId="Web-{3A8B778E-11E7-420E-BDD1-F36A0786FAEC}" dt="2021-04-06T08:40:06.092" v="24"/>
          <ac:picMkLst>
            <pc:docMk/>
            <pc:sldMk cId="1430551932" sldId="268"/>
            <ac:picMk id="6" creationId="{F0B2D8FC-CE02-4FEB-9F15-776DD5A93A10}"/>
          </ac:picMkLst>
        </pc:picChg>
      </pc:sldChg>
      <pc:sldChg chg="delSp modSp mod modClrScheme delDesignElem chgLayout">
        <pc:chgData name="Denisa Biroščáková" userId="S::denisa.biroscakova@zsmohylova.cz::aff9de5b-2b6c-473f-a8f5-16c990b58397" providerId="AD" clId="Web-{3A8B778E-11E7-420E-BDD1-F36A0786FAEC}" dt="2021-04-06T08:40:06.092" v="24"/>
        <pc:sldMkLst>
          <pc:docMk/>
          <pc:sldMk cId="1011729167" sldId="269"/>
        </pc:sldMkLst>
        <pc:spChg chg="mod ord">
          <ac:chgData name="Denisa Biroščáková" userId="S::denisa.biroscakova@zsmohylova.cz::aff9de5b-2b6c-473f-a8f5-16c990b58397" providerId="AD" clId="Web-{3A8B778E-11E7-420E-BDD1-F36A0786FAEC}" dt="2021-04-06T08:40:06.092" v="24"/>
          <ac:spMkLst>
            <pc:docMk/>
            <pc:sldMk cId="1011729167" sldId="269"/>
            <ac:spMk id="2" creationId="{D1CB3501-D2CA-45DB-87C0-5CE5A0650556}"/>
          </ac:spMkLst>
        </pc:spChg>
        <pc:spChg chg="del">
          <ac:chgData name="Denisa Biroščáková" userId="S::denisa.biroscakova@zsmohylova.cz::aff9de5b-2b6c-473f-a8f5-16c990b58397" providerId="AD" clId="Web-{3A8B778E-11E7-420E-BDD1-F36A0786FAEC}" dt="2021-04-06T08:40:06.092" v="24"/>
          <ac:spMkLst>
            <pc:docMk/>
            <pc:sldMk cId="1011729167" sldId="269"/>
            <ac:spMk id="8" creationId="{2172A0AC-3DCE-4672-BCAF-28FEF91F6020}"/>
          </ac:spMkLst>
        </pc:spChg>
        <pc:spChg chg="del">
          <ac:chgData name="Denisa Biroščáková" userId="S::denisa.biroscakova@zsmohylova.cz::aff9de5b-2b6c-473f-a8f5-16c990b58397" providerId="AD" clId="Web-{3A8B778E-11E7-420E-BDD1-F36A0786FAEC}" dt="2021-04-06T08:40:06.092" v="24"/>
          <ac:spMkLst>
            <pc:docMk/>
            <pc:sldMk cId="1011729167" sldId="269"/>
            <ac:spMk id="9" creationId="{AE6F1C77-EDC9-4C5F-8C1C-62DD46BDA3C3}"/>
          </ac:spMkLst>
        </pc:spChg>
        <pc:spChg chg="mod ord">
          <ac:chgData name="Denisa Biroščáková" userId="S::denisa.biroscakova@zsmohylova.cz::aff9de5b-2b6c-473f-a8f5-16c990b58397" providerId="AD" clId="Web-{3A8B778E-11E7-420E-BDD1-F36A0786FAEC}" dt="2021-04-06T08:40:06.092" v="24"/>
          <ac:spMkLst>
            <pc:docMk/>
            <pc:sldMk cId="1011729167" sldId="269"/>
            <ac:spMk id="11" creationId="{A25192E1-626D-4505-B3E8-6E50759D0BEB}"/>
          </ac:spMkLst>
        </pc:spChg>
        <pc:picChg chg="mod ord">
          <ac:chgData name="Denisa Biroščáková" userId="S::denisa.biroscakova@zsmohylova.cz::aff9de5b-2b6c-473f-a8f5-16c990b58397" providerId="AD" clId="Web-{3A8B778E-11E7-420E-BDD1-F36A0786FAEC}" dt="2021-04-06T08:40:06.092" v="24"/>
          <ac:picMkLst>
            <pc:docMk/>
            <pc:sldMk cId="1011729167" sldId="269"/>
            <ac:picMk id="6" creationId="{BFBD6363-46C2-4FB7-8D6F-26CF143797BF}"/>
          </ac:picMkLst>
        </pc:picChg>
      </pc:sldChg>
      <pc:sldChg chg="delSp mod modClrScheme delDesignElem chgLayout">
        <pc:chgData name="Denisa Biroščáková" userId="S::denisa.biroscakova@zsmohylova.cz::aff9de5b-2b6c-473f-a8f5-16c990b58397" providerId="AD" clId="Web-{3A8B778E-11E7-420E-BDD1-F36A0786FAEC}" dt="2021-04-06T08:40:06.092" v="24"/>
        <pc:sldMkLst>
          <pc:docMk/>
          <pc:sldMk cId="2723328825" sldId="270"/>
        </pc:sldMkLst>
        <pc:spChg chg="del">
          <ac:chgData name="Denisa Biroščáková" userId="S::denisa.biroscakova@zsmohylova.cz::aff9de5b-2b6c-473f-a8f5-16c990b58397" providerId="AD" clId="Web-{3A8B778E-11E7-420E-BDD1-F36A0786FAEC}" dt="2021-04-06T08:40:06.092" v="24"/>
          <ac:spMkLst>
            <pc:docMk/>
            <pc:sldMk cId="2723328825" sldId="270"/>
            <ac:spMk id="19" creationId="{57845966-6EFC-468A-9CC7-BAB4B95854E7}"/>
          </ac:spMkLst>
        </pc:spChg>
        <pc:spChg chg="del">
          <ac:chgData name="Denisa Biroščáková" userId="S::denisa.biroscakova@zsmohylova.cz::aff9de5b-2b6c-473f-a8f5-16c990b58397" providerId="AD" clId="Web-{3A8B778E-11E7-420E-BDD1-F36A0786FAEC}" dt="2021-04-06T08:40:06.092" v="24"/>
          <ac:spMkLst>
            <pc:docMk/>
            <pc:sldMk cId="2723328825" sldId="270"/>
            <ac:spMk id="21" creationId="{ADAD1991-FFD1-4E94-ABAB-7560D33008E4}"/>
          </ac:spMkLst>
        </pc:spChg>
        <pc:picChg chg="del">
          <ac:chgData name="Denisa Biroščáková" userId="S::denisa.biroscakova@zsmohylova.cz::aff9de5b-2b6c-473f-a8f5-16c990b58397" providerId="AD" clId="Web-{3A8B778E-11E7-420E-BDD1-F36A0786FAEC}" dt="2021-04-06T08:40:06.092" v="24"/>
          <ac:picMkLst>
            <pc:docMk/>
            <pc:sldMk cId="2723328825" sldId="270"/>
            <ac:picMk id="20" creationId="{75554383-98AF-4A47-BB65-705FAAA4BE6A}"/>
          </ac:picMkLst>
        </pc:picChg>
      </pc:sldChg>
      <pc:sldChg chg="mod modClrScheme chgLayout">
        <pc:chgData name="Denisa Biroščáková" userId="S::denisa.biroscakova@zsmohylova.cz::aff9de5b-2b6c-473f-a8f5-16c990b58397" providerId="AD" clId="Web-{3A8B778E-11E7-420E-BDD1-F36A0786FAEC}" dt="2021-04-06T08:40:06.092" v="24"/>
        <pc:sldMkLst>
          <pc:docMk/>
          <pc:sldMk cId="208769193" sldId="271"/>
        </pc:sldMkLst>
      </pc:sldChg>
      <pc:sldMasterChg chg="del delSldLayout">
        <pc:chgData name="Denisa Biroščáková" userId="S::denisa.biroscakova@zsmohylova.cz::aff9de5b-2b6c-473f-a8f5-16c990b58397" providerId="AD" clId="Web-{3A8B778E-11E7-420E-BDD1-F36A0786FAEC}" dt="2021-04-06T08:40:06.092" v="24"/>
        <pc:sldMasterMkLst>
          <pc:docMk/>
          <pc:sldMasterMk cId="3231257100" sldId="2147483732"/>
        </pc:sldMasterMkLst>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13939962" sldId="2147483733"/>
          </pc:sldLayoutMkLst>
        </pc:sldLayoutChg>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3632740303" sldId="2147483734"/>
          </pc:sldLayoutMkLst>
        </pc:sldLayoutChg>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4077457223" sldId="2147483735"/>
          </pc:sldLayoutMkLst>
        </pc:sldLayoutChg>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537224717" sldId="2147483736"/>
          </pc:sldLayoutMkLst>
        </pc:sldLayoutChg>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3200078732" sldId="2147483737"/>
          </pc:sldLayoutMkLst>
        </pc:sldLayoutChg>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3712889243" sldId="2147483738"/>
          </pc:sldLayoutMkLst>
        </pc:sldLayoutChg>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600456136" sldId="2147483739"/>
          </pc:sldLayoutMkLst>
        </pc:sldLayoutChg>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1725453021" sldId="2147483740"/>
          </pc:sldLayoutMkLst>
        </pc:sldLayoutChg>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4190278307" sldId="2147483741"/>
          </pc:sldLayoutMkLst>
        </pc:sldLayoutChg>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1210332562" sldId="2147483742"/>
          </pc:sldLayoutMkLst>
        </pc:sldLayoutChg>
        <pc:sldLayoutChg chg="del">
          <pc:chgData name="Denisa Biroščáková" userId="S::denisa.biroscakova@zsmohylova.cz::aff9de5b-2b6c-473f-a8f5-16c990b58397" providerId="AD" clId="Web-{3A8B778E-11E7-420E-BDD1-F36A0786FAEC}" dt="2021-04-06T08:40:06.092" v="24"/>
          <pc:sldLayoutMkLst>
            <pc:docMk/>
            <pc:sldMasterMk cId="3231257100" sldId="2147483732"/>
            <pc:sldLayoutMk cId="67008924" sldId="2147483743"/>
          </pc:sldLayoutMkLst>
        </pc:sldLayoutChg>
      </pc:sldMasterChg>
      <pc:sldMasterChg chg="add addSldLayout modSldLayout">
        <pc:chgData name="Denisa Biroščáková" userId="S::denisa.biroscakova@zsmohylova.cz::aff9de5b-2b6c-473f-a8f5-16c990b58397" providerId="AD" clId="Web-{3A8B778E-11E7-420E-BDD1-F36A0786FAEC}" dt="2021-04-06T08:40:06.092" v="24"/>
        <pc:sldMasterMkLst>
          <pc:docMk/>
          <pc:sldMasterMk cId="187913732" sldId="2147483744"/>
        </pc:sldMasterMkLst>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1767128138" sldId="2147483745"/>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4072549020" sldId="2147483746"/>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3818298495" sldId="2147483747"/>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2316058752" sldId="2147483748"/>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328753675" sldId="2147483749"/>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1428344244" sldId="2147483750"/>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320295390" sldId="2147483751"/>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1897698370" sldId="2147483752"/>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3729478797" sldId="2147483753"/>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191139607" sldId="2147483754"/>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3805979008" sldId="2147483755"/>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2328288126" sldId="2147483756"/>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3234935217" sldId="2147483757"/>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1230570227" sldId="2147483758"/>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13397201" sldId="2147483759"/>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3030188888" sldId="2147483760"/>
          </pc:sldLayoutMkLst>
        </pc:sldLayoutChg>
        <pc:sldLayoutChg chg="add mod replId">
          <pc:chgData name="Denisa Biroščáková" userId="S::denisa.biroscakova@zsmohylova.cz::aff9de5b-2b6c-473f-a8f5-16c990b58397" providerId="AD" clId="Web-{3A8B778E-11E7-420E-BDD1-F36A0786FAEC}" dt="2021-04-06T08:40:06.092" v="24"/>
          <pc:sldLayoutMkLst>
            <pc:docMk/>
            <pc:sldMasterMk cId="187913732" sldId="2147483744"/>
            <pc:sldLayoutMk cId="2111744039" sldId="2147483761"/>
          </pc:sldLayoutMkLst>
        </pc:sldLayoutChg>
      </pc:sldMasterChg>
    </pc:docChg>
  </pc:docChgLst>
  <pc:docChgLst>
    <pc:chgData name="Julie Smítková" userId="S::julie.smitkova@zsmohylova.cz::bfa046fa-753d-4c42-8773-5de2ae2c839d" providerId="AD" clId="Web-{70D903E6-2E12-4588-9139-16F51A368FC0}"/>
    <pc:docChg chg="modSld">
      <pc:chgData name="Julie Smítková" userId="S::julie.smitkova@zsmohylova.cz::bfa046fa-753d-4c42-8773-5de2ae2c839d" providerId="AD" clId="Web-{70D903E6-2E12-4588-9139-16F51A368FC0}" dt="2021-03-31T07:54:27.927" v="11"/>
      <pc:docMkLst>
        <pc:docMk/>
      </pc:docMkLst>
      <pc:sldChg chg="addSp delSp modSp">
        <pc:chgData name="Julie Smítková" userId="S::julie.smitkova@zsmohylova.cz::bfa046fa-753d-4c42-8773-5de2ae2c839d" providerId="AD" clId="Web-{70D903E6-2E12-4588-9139-16F51A368FC0}" dt="2021-03-31T07:54:27.927" v="11"/>
        <pc:sldMkLst>
          <pc:docMk/>
          <pc:sldMk cId="84883201" sldId="262"/>
        </pc:sldMkLst>
        <pc:spChg chg="mod">
          <ac:chgData name="Julie Smítková" userId="S::julie.smitkova@zsmohylova.cz::bfa046fa-753d-4c42-8773-5de2ae2c839d" providerId="AD" clId="Web-{70D903E6-2E12-4588-9139-16F51A368FC0}" dt="2021-03-31T07:52:46.534" v="2" actId="20577"/>
          <ac:spMkLst>
            <pc:docMk/>
            <pc:sldMk cId="84883201" sldId="262"/>
            <ac:spMk id="3" creationId="{4204160B-CC8E-401E-A86D-30000EA22F3B}"/>
          </ac:spMkLst>
        </pc:spChg>
        <pc:spChg chg="add del mod">
          <ac:chgData name="Julie Smítková" userId="S::julie.smitkova@zsmohylova.cz::bfa046fa-753d-4c42-8773-5de2ae2c839d" providerId="AD" clId="Web-{70D903E6-2E12-4588-9139-16F51A368FC0}" dt="2021-03-31T07:52:46.487" v="1"/>
          <ac:spMkLst>
            <pc:docMk/>
            <pc:sldMk cId="84883201" sldId="262"/>
            <ac:spMk id="7" creationId="{33B329A5-B40C-4B3A-B375-320B1782CE0E}"/>
          </ac:spMkLst>
        </pc:spChg>
        <pc:spChg chg="add del mod">
          <ac:chgData name="Julie Smítková" userId="S::julie.smitkova@zsmohylova.cz::bfa046fa-753d-4c42-8773-5de2ae2c839d" providerId="AD" clId="Web-{70D903E6-2E12-4588-9139-16F51A368FC0}" dt="2021-03-31T07:54:20.302" v="10"/>
          <ac:spMkLst>
            <pc:docMk/>
            <pc:sldMk cId="84883201" sldId="262"/>
            <ac:spMk id="11" creationId="{36710536-E916-4A44-9122-62013EA7C9A7}"/>
          </ac:spMkLst>
        </pc:spChg>
        <pc:spChg chg="add mod">
          <ac:chgData name="Julie Smítková" userId="S::julie.smitkova@zsmohylova.cz::bfa046fa-753d-4c42-8773-5de2ae2c839d" providerId="AD" clId="Web-{70D903E6-2E12-4588-9139-16F51A368FC0}" dt="2021-03-31T07:54:27.927" v="11"/>
          <ac:spMkLst>
            <pc:docMk/>
            <pc:sldMk cId="84883201" sldId="262"/>
            <ac:spMk id="14" creationId="{16EA3C97-39EB-4174-B802-EE9582689947}"/>
          </ac:spMkLst>
        </pc:spChg>
        <pc:graphicFrameChg chg="add del mod ord modGraphic">
          <ac:chgData name="Julie Smítková" userId="S::julie.smitkova@zsmohylova.cz::bfa046fa-753d-4c42-8773-5de2ae2c839d" providerId="AD" clId="Web-{70D903E6-2E12-4588-9139-16F51A368FC0}" dt="2021-03-31T07:54:03.755" v="9"/>
          <ac:graphicFrameMkLst>
            <pc:docMk/>
            <pc:sldMk cId="84883201" sldId="262"/>
            <ac:graphicFrameMk id="8" creationId="{84A01C8D-6D2C-4B62-9E7E-A117F639FF4E}"/>
          </ac:graphicFrameMkLst>
        </pc:graphicFrameChg>
        <pc:picChg chg="del">
          <ac:chgData name="Julie Smítková" userId="S::julie.smitkova@zsmohylova.cz::bfa046fa-753d-4c42-8773-5de2ae2c839d" providerId="AD" clId="Web-{70D903E6-2E12-4588-9139-16F51A368FC0}" dt="2021-03-31T07:52:17.471" v="0"/>
          <ac:picMkLst>
            <pc:docMk/>
            <pc:sldMk cId="84883201" sldId="262"/>
            <ac:picMk id="9" creationId="{335A5F29-DFF2-4D15-ABA2-793D59FA0562}"/>
          </ac:picMkLst>
        </pc:picChg>
        <pc:picChg chg="add del mod ord">
          <ac:chgData name="Julie Smítková" userId="S::julie.smitkova@zsmohylova.cz::bfa046fa-753d-4c42-8773-5de2ae2c839d" providerId="AD" clId="Web-{70D903E6-2E12-4588-9139-16F51A368FC0}" dt="2021-03-31T07:54:27.927" v="11"/>
          <ac:picMkLst>
            <pc:docMk/>
            <pc:sldMk cId="84883201" sldId="262"/>
            <ac:picMk id="12" creationId="{71D73C4B-E3BC-48E5-8D68-9535F46B558F}"/>
          </ac:picMkLst>
        </pc:picChg>
      </pc:sldChg>
    </pc:docChg>
  </pc:docChgLst>
  <pc:docChgLst>
    <pc:chgData name="Viviana Drugda" userId="S::viviana.drugda@zsmohylova.cz::0a3cd180-28e9-45ff-a93f-66998df9bb40" providerId="AD" clId="Web-{C92BE2B4-4707-412E-8B83-90B9638F71E5}"/>
    <pc:docChg chg="modSld">
      <pc:chgData name="Viviana Drugda" userId="S::viviana.drugda@zsmohylova.cz::0a3cd180-28e9-45ff-a93f-66998df9bb40" providerId="AD" clId="Web-{C92BE2B4-4707-412E-8B83-90B9638F71E5}" dt="2021-04-06T06:19:45.570" v="6" actId="1076"/>
      <pc:docMkLst>
        <pc:docMk/>
      </pc:docMkLst>
      <pc:sldChg chg="modSp">
        <pc:chgData name="Viviana Drugda" userId="S::viviana.drugda@zsmohylova.cz::0a3cd180-28e9-45ff-a93f-66998df9bb40" providerId="AD" clId="Web-{C92BE2B4-4707-412E-8B83-90B9638F71E5}" dt="2021-04-06T06:19:45.570" v="6" actId="1076"/>
        <pc:sldMkLst>
          <pc:docMk/>
          <pc:sldMk cId="3232440055" sldId="263"/>
        </pc:sldMkLst>
        <pc:spChg chg="mod">
          <ac:chgData name="Viviana Drugda" userId="S::viviana.drugda@zsmohylova.cz::0a3cd180-28e9-45ff-a93f-66998df9bb40" providerId="AD" clId="Web-{C92BE2B4-4707-412E-8B83-90B9638F71E5}" dt="2021-04-06T06:19:45.570" v="6" actId="1076"/>
          <ac:spMkLst>
            <pc:docMk/>
            <pc:sldMk cId="3232440055" sldId="263"/>
            <ac:spMk id="25" creationId="{2FAD5C41-3DF9-426C-A617-E2305DB1BD37}"/>
          </ac:spMkLst>
        </pc:spChg>
      </pc:sldChg>
    </pc:docChg>
  </pc:docChgLst>
  <pc:docChgLst>
    <pc:chgData name="Simona Kubátová" userId="S::simona.kubatova@zsmohylova.cz::0a5b367e-404c-45e0-bb27-e31c7e4e9169" providerId="AD" clId="Web-{7FA610D0-A4D9-416E-A3DA-5B8D8BA9F06B}"/>
    <pc:docChg chg="modSld">
      <pc:chgData name="Simona Kubátová" userId="S::simona.kubatova@zsmohylova.cz::0a5b367e-404c-45e0-bb27-e31c7e4e9169" providerId="AD" clId="Web-{7FA610D0-A4D9-416E-A3DA-5B8D8BA9F06B}" dt="2021-03-30T09:55:25.710" v="364" actId="1076"/>
      <pc:docMkLst>
        <pc:docMk/>
      </pc:docMkLst>
      <pc:sldChg chg="addSp delSp modSp mod modShow">
        <pc:chgData name="Simona Kubátová" userId="S::simona.kubatova@zsmohylova.cz::0a5b367e-404c-45e0-bb27-e31c7e4e9169" providerId="AD" clId="Web-{7FA610D0-A4D9-416E-A3DA-5B8D8BA9F06B}" dt="2021-03-30T09:55:25.710" v="364" actId="1076"/>
        <pc:sldMkLst>
          <pc:docMk/>
          <pc:sldMk cId="1298445" sldId="261"/>
        </pc:sldMkLst>
        <pc:spChg chg="mod">
          <ac:chgData name="Simona Kubátová" userId="S::simona.kubatova@zsmohylova.cz::0a5b367e-404c-45e0-bb27-e31c7e4e9169" providerId="AD" clId="Web-{7FA610D0-A4D9-416E-A3DA-5B8D8BA9F06B}" dt="2021-03-30T09:40:29.741" v="271" actId="20577"/>
          <ac:spMkLst>
            <pc:docMk/>
            <pc:sldMk cId="1298445" sldId="261"/>
            <ac:spMk id="2" creationId="{D1CB3501-D2CA-45DB-87C0-5CE5A0650556}"/>
          </ac:spMkLst>
        </pc:spChg>
        <pc:spChg chg="mod">
          <ac:chgData name="Simona Kubátová" userId="S::simona.kubatova@zsmohylova.cz::0a5b367e-404c-45e0-bb27-e31c7e4e9169" providerId="AD" clId="Web-{7FA610D0-A4D9-416E-A3DA-5B8D8BA9F06B}" dt="2021-03-30T09:42:07.289" v="345" actId="20577"/>
          <ac:spMkLst>
            <pc:docMk/>
            <pc:sldMk cId="1298445" sldId="261"/>
            <ac:spMk id="4" creationId="{418ACF40-5B57-48A7-B486-5E96453A4E27}"/>
          </ac:spMkLst>
        </pc:spChg>
        <pc:spChg chg="del">
          <ac:chgData name="Simona Kubátová" userId="S::simona.kubatova@zsmohylova.cz::0a5b367e-404c-45e0-bb27-e31c7e4e9169" providerId="AD" clId="Web-{7FA610D0-A4D9-416E-A3DA-5B8D8BA9F06B}" dt="2021-03-30T09:55:18.507" v="361"/>
          <ac:spMkLst>
            <pc:docMk/>
            <pc:sldMk cId="1298445" sldId="261"/>
            <ac:spMk id="17" creationId="{3CD9CD28-4617-40E8-8A38-028EE4F0DAA0}"/>
          </ac:spMkLst>
        </pc:spChg>
        <pc:spChg chg="del">
          <ac:chgData name="Simona Kubátová" userId="S::simona.kubatova@zsmohylova.cz::0a5b367e-404c-45e0-bb27-e31c7e4e9169" providerId="AD" clId="Web-{7FA610D0-A4D9-416E-A3DA-5B8D8BA9F06B}" dt="2021-03-30T09:54:53.647" v="357"/>
          <ac:spMkLst>
            <pc:docMk/>
            <pc:sldMk cId="1298445" sldId="261"/>
            <ac:spMk id="21" creationId="{08673CE1-E2F3-45FD-BAB4-5E398C807961}"/>
          </ac:spMkLst>
        </pc:spChg>
        <pc:picChg chg="mod">
          <ac:chgData name="Simona Kubátová" userId="S::simona.kubatova@zsmohylova.cz::0a5b367e-404c-45e0-bb27-e31c7e4e9169" providerId="AD" clId="Web-{7FA610D0-A4D9-416E-A3DA-5B8D8BA9F06B}" dt="2021-03-30T09:36:50.205" v="62" actId="1076"/>
          <ac:picMkLst>
            <pc:docMk/>
            <pc:sldMk cId="1298445" sldId="261"/>
            <ac:picMk id="5" creationId="{19FE9AEE-EBAA-4BAE-9777-9759889BB189}"/>
          </ac:picMkLst>
        </pc:picChg>
        <pc:picChg chg="add mod ord">
          <ac:chgData name="Simona Kubátová" userId="S::simona.kubatova@zsmohylova.cz::0a5b367e-404c-45e0-bb27-e31c7e4e9169" providerId="AD" clId="Web-{7FA610D0-A4D9-416E-A3DA-5B8D8BA9F06B}" dt="2021-03-30T09:55:05.069" v="360" actId="1076"/>
          <ac:picMkLst>
            <pc:docMk/>
            <pc:sldMk cId="1298445" sldId="261"/>
            <ac:picMk id="8" creationId="{BE5CE003-5897-4E77-A000-25E68FE6E315}"/>
          </ac:picMkLst>
        </pc:picChg>
        <pc:picChg chg="add mod ord">
          <ac:chgData name="Simona Kubátová" userId="S::simona.kubatova@zsmohylova.cz::0a5b367e-404c-45e0-bb27-e31c7e4e9169" providerId="AD" clId="Web-{7FA610D0-A4D9-416E-A3DA-5B8D8BA9F06B}" dt="2021-03-30T09:55:25.710" v="364" actId="1076"/>
          <ac:picMkLst>
            <pc:docMk/>
            <pc:sldMk cId="1298445" sldId="261"/>
            <ac:picMk id="10" creationId="{E383793C-4438-4F57-8000-261C5A0A95FA}"/>
          </ac:picMkLst>
        </pc:picChg>
        <pc:picChg chg="mod">
          <ac:chgData name="Simona Kubátová" userId="S::simona.kubatova@zsmohylova.cz::0a5b367e-404c-45e0-bb27-e31c7e4e9169" providerId="AD" clId="Web-{7FA610D0-A4D9-416E-A3DA-5B8D8BA9F06B}" dt="2021-03-30T09:53:39.505" v="348" actId="1076"/>
          <ac:picMkLst>
            <pc:docMk/>
            <pc:sldMk cId="1298445" sldId="261"/>
            <ac:picMk id="33" creationId="{C0CAFC34-CAB2-4ED4-B835-DA82CF78504D}"/>
          </ac:picMkLst>
        </pc:picChg>
      </pc:sldChg>
    </pc:docChg>
  </pc:docChgLst>
  <pc:docChgLst>
    <pc:chgData name="Jakub Chyle" userId="S::jakub.chyle@zsmohylova.cz::189e86af-9443-411b-8661-52f7fda9a03a" providerId="AD" clId="Web-{11C16B79-0547-4F99-AAE8-26464E241413}"/>
    <pc:docChg chg="modSld">
      <pc:chgData name="Jakub Chyle" userId="S::jakub.chyle@zsmohylova.cz::189e86af-9443-411b-8661-52f7fda9a03a" providerId="AD" clId="Web-{11C16B79-0547-4F99-AAE8-26464E241413}" dt="2021-03-31T07:39:40.005" v="4"/>
      <pc:docMkLst>
        <pc:docMk/>
      </pc:docMkLst>
      <pc:sldChg chg="addSp delSp modSp mod setBg setClrOvrMap">
        <pc:chgData name="Jakub Chyle" userId="S::jakub.chyle@zsmohylova.cz::189e86af-9443-411b-8661-52f7fda9a03a" providerId="AD" clId="Web-{11C16B79-0547-4F99-AAE8-26464E241413}" dt="2021-03-31T07:39:40.005" v="4"/>
        <pc:sldMkLst>
          <pc:docMk/>
          <pc:sldMk cId="1554937699" sldId="258"/>
        </pc:sldMkLst>
        <pc:spChg chg="mod">
          <ac:chgData name="Jakub Chyle" userId="S::jakub.chyle@zsmohylova.cz::189e86af-9443-411b-8661-52f7fda9a03a" providerId="AD" clId="Web-{11C16B79-0547-4F99-AAE8-26464E241413}" dt="2021-03-31T07:39:36.740" v="3"/>
          <ac:spMkLst>
            <pc:docMk/>
            <pc:sldMk cId="1554937699" sldId="258"/>
            <ac:spMk id="2" creationId="{F895EDE2-E3EB-4264-9ABB-3D5A4787C5E3}"/>
          </ac:spMkLst>
        </pc:spChg>
        <pc:spChg chg="mod ord">
          <ac:chgData name="Jakub Chyle" userId="S::jakub.chyle@zsmohylova.cz::189e86af-9443-411b-8661-52f7fda9a03a" providerId="AD" clId="Web-{11C16B79-0547-4F99-AAE8-26464E241413}" dt="2021-03-31T07:39:36.740" v="3"/>
          <ac:spMkLst>
            <pc:docMk/>
            <pc:sldMk cId="1554937699" sldId="258"/>
            <ac:spMk id="29" creationId="{DBE55786-AAB9-4817-8992-006308A64FB0}"/>
          </ac:spMkLst>
        </pc:spChg>
        <pc:spChg chg="add">
          <ac:chgData name="Jakub Chyle" userId="S::jakub.chyle@zsmohylova.cz::189e86af-9443-411b-8661-52f7fda9a03a" providerId="AD" clId="Web-{11C16B79-0547-4F99-AAE8-26464E241413}" dt="2021-03-31T07:39:36.740" v="3"/>
          <ac:spMkLst>
            <pc:docMk/>
            <pc:sldMk cId="1554937699" sldId="258"/>
            <ac:spMk id="31" creationId="{9B76D444-2756-434F-AE61-96D69830C13E}"/>
          </ac:spMkLst>
        </pc:spChg>
        <pc:spChg chg="add">
          <ac:chgData name="Jakub Chyle" userId="S::jakub.chyle@zsmohylova.cz::189e86af-9443-411b-8661-52f7fda9a03a" providerId="AD" clId="Web-{11C16B79-0547-4F99-AAE8-26464E241413}" dt="2021-03-31T07:39:36.740" v="3"/>
          <ac:spMkLst>
            <pc:docMk/>
            <pc:sldMk cId="1554937699" sldId="258"/>
            <ac:spMk id="36" creationId="{0AF80B57-54E2-4D01-8731-3F38B0C56C95}"/>
          </ac:spMkLst>
        </pc:spChg>
        <pc:picChg chg="add del mod">
          <ac:chgData name="Jakub Chyle" userId="S::jakub.chyle@zsmohylova.cz::189e86af-9443-411b-8661-52f7fda9a03a" providerId="AD" clId="Web-{11C16B79-0547-4F99-AAE8-26464E241413}" dt="2021-03-31T07:39:40.005" v="4"/>
          <ac:picMkLst>
            <pc:docMk/>
            <pc:sldMk cId="1554937699" sldId="258"/>
            <ac:picMk id="3" creationId="{82658BC6-540C-4C98-B34A-7A69A7043CD5}"/>
          </ac:picMkLst>
        </pc:picChg>
        <pc:picChg chg="del">
          <ac:chgData name="Jakub Chyle" userId="S::jakub.chyle@zsmohylova.cz::189e86af-9443-411b-8661-52f7fda9a03a" providerId="AD" clId="Web-{11C16B79-0547-4F99-AAE8-26464E241413}" dt="2021-03-31T07:38:48.161" v="1"/>
          <ac:picMkLst>
            <pc:docMk/>
            <pc:sldMk cId="1554937699" sldId="258"/>
            <ac:picMk id="23" creationId="{B786D706-D63B-4A4D-8605-3D5A71DD76FD}"/>
          </ac:picMkLst>
        </pc:picChg>
        <pc:picChg chg="del">
          <ac:chgData name="Jakub Chyle" userId="S::jakub.chyle@zsmohylova.cz::189e86af-9443-411b-8661-52f7fda9a03a" providerId="AD" clId="Web-{11C16B79-0547-4F99-AAE8-26464E241413}" dt="2021-03-31T07:38:46.082" v="0"/>
          <ac:picMkLst>
            <pc:docMk/>
            <pc:sldMk cId="1554937699" sldId="258"/>
            <ac:picMk id="25" creationId="{4F1FDB50-28E7-4435-AA53-3A964078A8BC}"/>
          </ac:picMkLst>
        </pc:picChg>
      </pc:sldChg>
    </pc:docChg>
  </pc:docChgLst>
  <pc:docChgLst>
    <pc:chgData name="Terezie Fabiánová" userId="S::terezie.fabianova@zsmohylova.cz::f03cb993-21b3-447e-a9ec-fa5a7af93e0f" providerId="AD" clId="Web-{6447CF3E-C6B1-46AC-850D-063DC4F45C34}"/>
    <pc:docChg chg="modSld">
      <pc:chgData name="Terezie Fabiánová" userId="S::terezie.fabianova@zsmohylova.cz::f03cb993-21b3-447e-a9ec-fa5a7af93e0f" providerId="AD" clId="Web-{6447CF3E-C6B1-46AC-850D-063DC4F45C34}" dt="2021-03-31T08:03:41.021" v="50" actId="14100"/>
      <pc:docMkLst>
        <pc:docMk/>
      </pc:docMkLst>
      <pc:sldChg chg="addSp delSp modSp">
        <pc:chgData name="Terezie Fabiánová" userId="S::terezie.fabianova@zsmohylova.cz::f03cb993-21b3-447e-a9ec-fa5a7af93e0f" providerId="AD" clId="Web-{6447CF3E-C6B1-46AC-850D-063DC4F45C34}" dt="2021-03-31T08:03:41.021" v="50" actId="14100"/>
        <pc:sldMkLst>
          <pc:docMk/>
          <pc:sldMk cId="927470826" sldId="266"/>
        </pc:sldMkLst>
        <pc:spChg chg="mod">
          <ac:chgData name="Terezie Fabiánová" userId="S::terezie.fabianova@zsmohylova.cz::f03cb993-21b3-447e-a9ec-fa5a7af93e0f" providerId="AD" clId="Web-{6447CF3E-C6B1-46AC-850D-063DC4F45C34}" dt="2021-03-31T08:00:54.237" v="43" actId="1076"/>
          <ac:spMkLst>
            <pc:docMk/>
            <pc:sldMk cId="927470826" sldId="266"/>
            <ac:spMk id="2" creationId="{D1CB3501-D2CA-45DB-87C0-5CE5A0650556}"/>
          </ac:spMkLst>
        </pc:spChg>
        <pc:spChg chg="mod">
          <ac:chgData name="Terezie Fabiánová" userId="S::terezie.fabianova@zsmohylova.cz::f03cb993-21b3-447e-a9ec-fa5a7af93e0f" providerId="AD" clId="Web-{6447CF3E-C6B1-46AC-850D-063DC4F45C34}" dt="2021-03-31T08:03:41.021" v="50" actId="14100"/>
          <ac:spMkLst>
            <pc:docMk/>
            <pc:sldMk cId="927470826" sldId="266"/>
            <ac:spMk id="8" creationId="{8386B34F-3A0E-4D02-B5F6-EB9F5489C96F}"/>
          </ac:spMkLst>
        </pc:spChg>
        <pc:picChg chg="add del mod">
          <ac:chgData name="Terezie Fabiánová" userId="S::terezie.fabianova@zsmohylova.cz::f03cb993-21b3-447e-a9ec-fa5a7af93e0f" providerId="AD" clId="Web-{6447CF3E-C6B1-46AC-850D-063DC4F45C34}" dt="2021-03-31T08:00:05.861" v="41"/>
          <ac:picMkLst>
            <pc:docMk/>
            <pc:sldMk cId="927470826" sldId="266"/>
            <ac:picMk id="3" creationId="{DDDA6EB7-99EE-4F48-B4BD-E0C231AF8BB0}"/>
          </ac:picMkLst>
        </pc:picChg>
        <pc:picChg chg="add del mod">
          <ac:chgData name="Terezie Fabiánová" userId="S::terezie.fabianova@zsmohylova.cz::f03cb993-21b3-447e-a9ec-fa5a7af93e0f" providerId="AD" clId="Web-{6447CF3E-C6B1-46AC-850D-063DC4F45C34}" dt="2021-03-31T07:59:59.751" v="40"/>
          <ac:picMkLst>
            <pc:docMk/>
            <pc:sldMk cId="927470826" sldId="266"/>
            <ac:picMk id="4" creationId="{C4927BB3-9F3F-4501-866A-FC0EF2A8B928}"/>
          </ac:picMkLst>
        </pc:picChg>
        <pc:picChg chg="mod">
          <ac:chgData name="Terezie Fabiánová" userId="S::terezie.fabianova@zsmohylova.cz::f03cb993-21b3-447e-a9ec-fa5a7af93e0f" providerId="AD" clId="Web-{6447CF3E-C6B1-46AC-850D-063DC4F45C34}" dt="2021-03-31T07:58:39.702" v="32" actId="1076"/>
          <ac:picMkLst>
            <pc:docMk/>
            <pc:sldMk cId="927470826" sldId="266"/>
            <ac:picMk id="5" creationId="{1944CBF6-A6C6-4EAB-9CA6-7DA607FECFCB}"/>
          </ac:picMkLst>
        </pc:picChg>
      </pc:sldChg>
    </pc:docChg>
  </pc:docChgLst>
  <pc:docChgLst>
    <pc:chgData name="Natálie Žižková" userId="S::natalie.zizkova@zsmohylova.cz::856cc4b5-131a-4bbf-baa4-ccefa0b6382f" providerId="AD" clId="Web-{F6F046F6-E375-4555-8B92-6530BB402D30}"/>
    <pc:docChg chg="modSld">
      <pc:chgData name="Natálie Žižková" userId="S::natalie.zizkova@zsmohylova.cz::856cc4b5-131a-4bbf-baa4-ccefa0b6382f" providerId="AD" clId="Web-{F6F046F6-E375-4555-8B92-6530BB402D30}" dt="2021-04-06T09:46:37.565" v="11" actId="1076"/>
      <pc:docMkLst>
        <pc:docMk/>
      </pc:docMkLst>
      <pc:sldChg chg="modSp">
        <pc:chgData name="Natálie Žižková" userId="S::natalie.zizkova@zsmohylova.cz::856cc4b5-131a-4bbf-baa4-ccefa0b6382f" providerId="AD" clId="Web-{F6F046F6-E375-4555-8B92-6530BB402D30}" dt="2021-04-06T09:46:37.565" v="11" actId="1076"/>
        <pc:sldMkLst>
          <pc:docMk/>
          <pc:sldMk cId="84883201" sldId="262"/>
        </pc:sldMkLst>
        <pc:spChg chg="mod">
          <ac:chgData name="Natálie Žižková" userId="S::natalie.zizkova@zsmohylova.cz::856cc4b5-131a-4bbf-baa4-ccefa0b6382f" providerId="AD" clId="Web-{F6F046F6-E375-4555-8B92-6530BB402D30}" dt="2021-04-06T09:46:37.565" v="11" actId="1076"/>
          <ac:spMkLst>
            <pc:docMk/>
            <pc:sldMk cId="84883201" sldId="262"/>
            <ac:spMk id="2" creationId="{0E62D709-2F71-4045-A991-1F2DD5262CAC}"/>
          </ac:spMkLst>
        </pc:spChg>
        <pc:spChg chg="mod">
          <ac:chgData name="Natálie Žižková" userId="S::natalie.zizkova@zsmohylova.cz::856cc4b5-131a-4bbf-baa4-ccefa0b6382f" providerId="AD" clId="Web-{F6F046F6-E375-4555-8B92-6530BB402D30}" dt="2021-04-06T09:46:24.924" v="7" actId="1076"/>
          <ac:spMkLst>
            <pc:docMk/>
            <pc:sldMk cId="84883201" sldId="262"/>
            <ac:spMk id="5" creationId="{F0467DBE-9427-4A1C-9861-22E138BA9119}"/>
          </ac:spMkLst>
        </pc:spChg>
        <pc:picChg chg="mod">
          <ac:chgData name="Natálie Žižková" userId="S::natalie.zizkova@zsmohylova.cz::856cc4b5-131a-4bbf-baa4-ccefa0b6382f" providerId="AD" clId="Web-{F6F046F6-E375-4555-8B92-6530BB402D30}" dt="2021-04-06T09:46:22.252" v="6" actId="14100"/>
          <ac:picMkLst>
            <pc:docMk/>
            <pc:sldMk cId="84883201" sldId="262"/>
            <ac:picMk id="4" creationId="{90466331-5090-4AA6-96C5-423DFF720FF3}"/>
          </ac:picMkLst>
        </pc:picChg>
        <pc:picChg chg="mod">
          <ac:chgData name="Natálie Žižková" userId="S::natalie.zizkova@zsmohylova.cz::856cc4b5-131a-4bbf-baa4-ccefa0b6382f" providerId="AD" clId="Web-{F6F046F6-E375-4555-8B92-6530BB402D30}" dt="2021-04-06T09:46:34.174" v="10" actId="14100"/>
          <ac:picMkLst>
            <pc:docMk/>
            <pc:sldMk cId="84883201" sldId="262"/>
            <ac:picMk id="6" creationId="{C62B52B7-E37E-4E15-8606-49400D74F448}"/>
          </ac:picMkLst>
        </pc:picChg>
      </pc:sldChg>
    </pc:docChg>
  </pc:docChgLst>
  <pc:docChgLst>
    <pc:chgData name="Jakub Dvořák" userId="S::jakub.dvorak@zsmohylova.cz::74818f0a-1ec7-4d35-a036-d6c08417ff3a" providerId="AD" clId="Web-{B38020FE-CF09-4E0F-9966-982CEDE078F0}"/>
    <pc:docChg chg="modSld">
      <pc:chgData name="Jakub Dvořák" userId="S::jakub.dvorak@zsmohylova.cz::74818f0a-1ec7-4d35-a036-d6c08417ff3a" providerId="AD" clId="Web-{B38020FE-CF09-4E0F-9966-982CEDE078F0}" dt="2021-04-06T09:41:54.607" v="31" actId="20577"/>
      <pc:docMkLst>
        <pc:docMk/>
      </pc:docMkLst>
      <pc:sldChg chg="addSp modSp">
        <pc:chgData name="Jakub Dvořák" userId="S::jakub.dvorak@zsmohylova.cz::74818f0a-1ec7-4d35-a036-d6c08417ff3a" providerId="AD" clId="Web-{B38020FE-CF09-4E0F-9966-982CEDE078F0}" dt="2021-04-06T09:41:54.607" v="31" actId="20577"/>
        <pc:sldMkLst>
          <pc:docMk/>
          <pc:sldMk cId="1605305698" sldId="274"/>
        </pc:sldMkLst>
        <pc:spChg chg="mod">
          <ac:chgData name="Jakub Dvořák" userId="S::jakub.dvorak@zsmohylova.cz::74818f0a-1ec7-4d35-a036-d6c08417ff3a" providerId="AD" clId="Web-{B38020FE-CF09-4E0F-9966-982CEDE078F0}" dt="2021-04-06T09:40:33.652" v="24" actId="20577"/>
          <ac:spMkLst>
            <pc:docMk/>
            <pc:sldMk cId="1605305698" sldId="274"/>
            <ac:spMk id="2" creationId="{22F31F27-7636-4592-A516-D7EC34889455}"/>
          </ac:spMkLst>
        </pc:spChg>
        <pc:spChg chg="mod">
          <ac:chgData name="Jakub Dvořák" userId="S::jakub.dvorak@zsmohylova.cz::74818f0a-1ec7-4d35-a036-d6c08417ff3a" providerId="AD" clId="Web-{B38020FE-CF09-4E0F-9966-982CEDE078F0}" dt="2021-04-06T09:41:54.607" v="31" actId="20577"/>
          <ac:spMkLst>
            <pc:docMk/>
            <pc:sldMk cId="1605305698" sldId="274"/>
            <ac:spMk id="3" creationId="{1F0166B3-BF2E-4DBF-B847-D9D36D4E25A6}"/>
          </ac:spMkLst>
        </pc:spChg>
        <pc:spChg chg="add mod">
          <ac:chgData name="Jakub Dvořák" userId="S::jakub.dvorak@zsmohylova.cz::74818f0a-1ec7-4d35-a036-d6c08417ff3a" providerId="AD" clId="Web-{B38020FE-CF09-4E0F-9966-982CEDE078F0}" dt="2021-04-06T09:38:31.165" v="2" actId="1076"/>
          <ac:spMkLst>
            <pc:docMk/>
            <pc:sldMk cId="1605305698" sldId="274"/>
            <ac:spMk id="6" creationId="{B211C51D-E479-4A53-B64D-AF82FA731115}"/>
          </ac:spMkLst>
        </pc:spChg>
      </pc:sldChg>
    </pc:docChg>
  </pc:docChgLst>
  <pc:docChgLst>
    <pc:chgData name="Václav Martínek" userId="S::vaclav.martinek@zsmohylova.cz::2e42e8b1-0255-4866-9463-4170aa16d531" providerId="AD" clId="Web-{FB450A88-BBAD-432C-8E29-C36D4B29C0D7}"/>
    <pc:docChg chg="modSld">
      <pc:chgData name="Václav Martínek" userId="S::vaclav.martinek@zsmohylova.cz::2e42e8b1-0255-4866-9463-4170aa16d531" providerId="AD" clId="Web-{FB450A88-BBAD-432C-8E29-C36D4B29C0D7}" dt="2021-03-30T08:47:56.718" v="36" actId="20577"/>
      <pc:docMkLst>
        <pc:docMk/>
      </pc:docMkLst>
      <pc:sldChg chg="modSp">
        <pc:chgData name="Václav Martínek" userId="S::vaclav.martinek@zsmohylova.cz::2e42e8b1-0255-4866-9463-4170aa16d531" providerId="AD" clId="Web-{FB450A88-BBAD-432C-8E29-C36D4B29C0D7}" dt="2021-03-30T08:47:56.718" v="36" actId="20577"/>
        <pc:sldMkLst>
          <pc:docMk/>
          <pc:sldMk cId="2091250990" sldId="260"/>
        </pc:sldMkLst>
        <pc:spChg chg="mod">
          <ac:chgData name="Václav Martínek" userId="S::vaclav.martinek@zsmohylova.cz::2e42e8b1-0255-4866-9463-4170aa16d531" providerId="AD" clId="Web-{FB450A88-BBAD-432C-8E29-C36D4B29C0D7}" dt="2021-03-30T08:46:05.087" v="3" actId="20577"/>
          <ac:spMkLst>
            <pc:docMk/>
            <pc:sldMk cId="2091250990" sldId="260"/>
            <ac:spMk id="2" creationId="{AE93965A-B434-4C28-8E73-7CF4BEC2EB7C}"/>
          </ac:spMkLst>
        </pc:spChg>
        <pc:spChg chg="mod">
          <ac:chgData name="Václav Martínek" userId="S::vaclav.martinek@zsmohylova.cz::2e42e8b1-0255-4866-9463-4170aa16d531" providerId="AD" clId="Web-{FB450A88-BBAD-432C-8E29-C36D4B29C0D7}" dt="2021-03-30T08:47:56.718" v="36" actId="20577"/>
          <ac:spMkLst>
            <pc:docMk/>
            <pc:sldMk cId="2091250990" sldId="260"/>
            <ac:spMk id="3" creationId="{F2C4252E-57C5-41F6-B4EF-0957CA4C7D1F}"/>
          </ac:spMkLst>
        </pc:spChg>
      </pc:sldChg>
    </pc:docChg>
  </pc:docChgLst>
  <pc:docChgLst>
    <pc:chgData name="Dominik Dynda" userId="S::dominik.dynda@zsmohylova.cz::5b0b72a8-3569-4a8b-bbea-95ae3c864e64" providerId="AD" clId="Web-{8EE5D359-BE56-4267-8D9D-CCB968F09694}"/>
    <pc:docChg chg="modSld">
      <pc:chgData name="Dominik Dynda" userId="S::dominik.dynda@zsmohylova.cz::5b0b72a8-3569-4a8b-bbea-95ae3c864e64" providerId="AD" clId="Web-{8EE5D359-BE56-4267-8D9D-CCB968F09694}" dt="2021-03-30T08:52:15.943" v="19" actId="20577"/>
      <pc:docMkLst>
        <pc:docMk/>
      </pc:docMkLst>
      <pc:sldChg chg="modSp">
        <pc:chgData name="Dominik Dynda" userId="S::dominik.dynda@zsmohylova.cz::5b0b72a8-3569-4a8b-bbea-95ae3c864e64" providerId="AD" clId="Web-{8EE5D359-BE56-4267-8D9D-CCB968F09694}" dt="2021-03-30T08:52:15.943" v="19" actId="20577"/>
        <pc:sldMkLst>
          <pc:docMk/>
          <pc:sldMk cId="4061698677" sldId="257"/>
        </pc:sldMkLst>
        <pc:spChg chg="mod">
          <ac:chgData name="Dominik Dynda" userId="S::dominik.dynda@zsmohylova.cz::5b0b72a8-3569-4a8b-bbea-95ae3c864e64" providerId="AD" clId="Web-{8EE5D359-BE56-4267-8D9D-CCB968F09694}" dt="2021-03-30T08:52:15.943" v="19" actId="20577"/>
          <ac:spMkLst>
            <pc:docMk/>
            <pc:sldMk cId="4061698677" sldId="257"/>
            <ac:spMk id="2" creationId="{FC9724E1-1E19-479F-B3E1-B6A2C0770108}"/>
          </ac:spMkLst>
        </pc:spChg>
      </pc:sldChg>
    </pc:docChg>
  </pc:docChgLst>
  <pc:docChgLst>
    <pc:chgData name="Viviana Drugda" userId="S::viviana.drugda@zsmohylova.cz::0a3cd180-28e9-45ff-a93f-66998df9bb40" providerId="AD" clId="Web-{B1EC19DD-5811-40E7-9E8A-854AF12B9D95}"/>
    <pc:docChg chg="modSld">
      <pc:chgData name="Viviana Drugda" userId="S::viviana.drugda@zsmohylova.cz::0a3cd180-28e9-45ff-a93f-66998df9bb40" providerId="AD" clId="Web-{B1EC19DD-5811-40E7-9E8A-854AF12B9D95}" dt="2021-03-31T08:26:52.902" v="217" actId="20577"/>
      <pc:docMkLst>
        <pc:docMk/>
      </pc:docMkLst>
      <pc:sldChg chg="addSp delSp modSp">
        <pc:chgData name="Viviana Drugda" userId="S::viviana.drugda@zsmohylova.cz::0a3cd180-28e9-45ff-a93f-66998df9bb40" providerId="AD" clId="Web-{B1EC19DD-5811-40E7-9E8A-854AF12B9D95}" dt="2021-03-31T08:26:52.902" v="217" actId="20577"/>
        <pc:sldMkLst>
          <pc:docMk/>
          <pc:sldMk cId="3232440055" sldId="263"/>
        </pc:sldMkLst>
        <pc:spChg chg="add mod">
          <ac:chgData name="Viviana Drugda" userId="S::viviana.drugda@zsmohylova.cz::0a3cd180-28e9-45ff-a93f-66998df9bb40" providerId="AD" clId="Web-{B1EC19DD-5811-40E7-9E8A-854AF12B9D95}" dt="2021-03-31T07:52:48.474" v="1"/>
          <ac:spMkLst>
            <pc:docMk/>
            <pc:sldMk cId="3232440055" sldId="263"/>
            <ac:spMk id="2" creationId="{210699D8-0483-4D9E-BC9D-6916F559FB08}"/>
          </ac:spMkLst>
        </pc:spChg>
        <pc:spChg chg="add mod">
          <ac:chgData name="Viviana Drugda" userId="S::viviana.drugda@zsmohylova.cz::0a3cd180-28e9-45ff-a93f-66998df9bb40" providerId="AD" clId="Web-{B1EC19DD-5811-40E7-9E8A-854AF12B9D95}" dt="2021-03-31T07:53:18.631" v="4" actId="14100"/>
          <ac:spMkLst>
            <pc:docMk/>
            <pc:sldMk cId="3232440055" sldId="263"/>
            <ac:spMk id="3" creationId="{2E9C264C-14F0-4C8D-910B-F06A05B93FA1}"/>
          </ac:spMkLst>
        </pc:spChg>
        <pc:spChg chg="add mod">
          <ac:chgData name="Viviana Drugda" userId="S::viviana.drugda@zsmohylova.cz::0a3cd180-28e9-45ff-a93f-66998df9bb40" providerId="AD" clId="Web-{B1EC19DD-5811-40E7-9E8A-854AF12B9D95}" dt="2021-03-31T08:05:03.301" v="37" actId="1076"/>
          <ac:spMkLst>
            <pc:docMk/>
            <pc:sldMk cId="3232440055" sldId="263"/>
            <ac:spMk id="5" creationId="{EA132801-2FAF-48EC-BAD5-271CC97900FE}"/>
          </ac:spMkLst>
        </pc:spChg>
        <pc:spChg chg="add mod">
          <ac:chgData name="Viviana Drugda" userId="S::viviana.drugda@zsmohylova.cz::0a3cd180-28e9-45ff-a93f-66998df9bb40" providerId="AD" clId="Web-{B1EC19DD-5811-40E7-9E8A-854AF12B9D95}" dt="2021-03-31T08:26:52.902" v="217" actId="20577"/>
          <ac:spMkLst>
            <pc:docMk/>
            <pc:sldMk cId="3232440055" sldId="263"/>
            <ac:spMk id="6" creationId="{6A3FD686-9F01-4D53-AEFF-CAE55192BE16}"/>
          </ac:spMkLst>
        </pc:spChg>
        <pc:spChg chg="add del mod">
          <ac:chgData name="Viviana Drugda" userId="S::viviana.drugda@zsmohylova.cz::0a3cd180-28e9-45ff-a93f-66998df9bb40" providerId="AD" clId="Web-{B1EC19DD-5811-40E7-9E8A-854AF12B9D95}" dt="2021-03-31T08:10:51.605" v="67"/>
          <ac:spMkLst>
            <pc:docMk/>
            <pc:sldMk cId="3232440055" sldId="263"/>
            <ac:spMk id="7" creationId="{3129D256-3BA2-4CEE-9A30-243062488DC9}"/>
          </ac:spMkLst>
        </pc:spChg>
        <pc:spChg chg="add mod">
          <ac:chgData name="Viviana Drugda" userId="S::viviana.drugda@zsmohylova.cz::0a3cd180-28e9-45ff-a93f-66998df9bb40" providerId="AD" clId="Web-{B1EC19DD-5811-40E7-9E8A-854AF12B9D95}" dt="2021-03-31T08:10:57.543" v="70" actId="20577"/>
          <ac:spMkLst>
            <pc:docMk/>
            <pc:sldMk cId="3232440055" sldId="263"/>
            <ac:spMk id="8" creationId="{08FE1F4E-7629-4B1F-B946-848F7850A2A8}"/>
          </ac:spMkLst>
        </pc:spChg>
        <pc:picChg chg="add mod">
          <ac:chgData name="Viviana Drugda" userId="S::viviana.drugda@zsmohylova.cz::0a3cd180-28e9-45ff-a93f-66998df9bb40" providerId="AD" clId="Web-{B1EC19DD-5811-40E7-9E8A-854AF12B9D95}" dt="2021-03-31T08:03:47.644" v="27" actId="1076"/>
          <ac:picMkLst>
            <pc:docMk/>
            <pc:sldMk cId="3232440055" sldId="263"/>
            <ac:picMk id="4" creationId="{74ABD51E-6809-4BC5-B147-9273053F7DEA}"/>
          </ac:picMkLst>
        </pc:picChg>
      </pc:sldChg>
    </pc:docChg>
  </pc:docChgLst>
  <pc:docChgLst>
    <pc:chgData name="Václav Martínek" userId="S::vaclav.martinek@zsmohylova.cz::2e42e8b1-0255-4866-9463-4170aa16d531" providerId="AD" clId="Web-{81C6D575-8CCD-4619-BB5A-F3F7CB380A2C}"/>
    <pc:docChg chg="modSld">
      <pc:chgData name="Václav Martínek" userId="S::vaclav.martinek@zsmohylova.cz::2e42e8b1-0255-4866-9463-4170aa16d531" providerId="AD" clId="Web-{81C6D575-8CCD-4619-BB5A-F3F7CB380A2C}" dt="2021-03-30T09:07:39.220" v="62" actId="1076"/>
      <pc:docMkLst>
        <pc:docMk/>
      </pc:docMkLst>
      <pc:sldChg chg="modSp">
        <pc:chgData name="Václav Martínek" userId="S::vaclav.martinek@zsmohylova.cz::2e42e8b1-0255-4866-9463-4170aa16d531" providerId="AD" clId="Web-{81C6D575-8CCD-4619-BB5A-F3F7CB380A2C}" dt="2021-03-30T09:07:39.220" v="62" actId="1076"/>
        <pc:sldMkLst>
          <pc:docMk/>
          <pc:sldMk cId="2091250990" sldId="260"/>
        </pc:sldMkLst>
        <pc:spChg chg="mod">
          <ac:chgData name="Václav Martínek" userId="S::vaclav.martinek@zsmohylova.cz::2e42e8b1-0255-4866-9463-4170aa16d531" providerId="AD" clId="Web-{81C6D575-8CCD-4619-BB5A-F3F7CB380A2C}" dt="2021-03-30T09:07:32.595" v="61" actId="20577"/>
          <ac:spMkLst>
            <pc:docMk/>
            <pc:sldMk cId="2091250990" sldId="260"/>
            <ac:spMk id="3" creationId="{F2C4252E-57C5-41F6-B4EF-0957CA4C7D1F}"/>
          </ac:spMkLst>
        </pc:spChg>
        <pc:picChg chg="mod">
          <ac:chgData name="Václav Martínek" userId="S::vaclav.martinek@zsmohylova.cz::2e42e8b1-0255-4866-9463-4170aa16d531" providerId="AD" clId="Web-{81C6D575-8CCD-4619-BB5A-F3F7CB380A2C}" dt="2021-03-30T09:07:39.220" v="62" actId="1076"/>
          <ac:picMkLst>
            <pc:docMk/>
            <pc:sldMk cId="2091250990" sldId="260"/>
            <ac:picMk id="4" creationId="{1DAF051E-2308-406D-A28E-913BCBD165ED}"/>
          </ac:picMkLst>
        </pc:picChg>
      </pc:sldChg>
    </pc:docChg>
  </pc:docChgLst>
  <pc:docChgLst>
    <pc:chgData name="Julie Smítková" userId="S::julie.smitkova@zsmohylova.cz::bfa046fa-753d-4c42-8773-5de2ae2c839d" providerId="AD" clId="Web-{AE25E57C-7AAC-4792-8020-C87FDCD1EE6E}"/>
    <pc:docChg chg="modSld">
      <pc:chgData name="Julie Smítková" userId="S::julie.smitkova@zsmohylova.cz::bfa046fa-753d-4c42-8773-5de2ae2c839d" providerId="AD" clId="Web-{AE25E57C-7AAC-4792-8020-C87FDCD1EE6E}" dt="2021-03-31T07:43:37.660" v="0"/>
      <pc:docMkLst>
        <pc:docMk/>
      </pc:docMkLst>
      <pc:sldChg chg="addSp delSp modSp">
        <pc:chgData name="Julie Smítková" userId="S::julie.smitkova@zsmohylova.cz::bfa046fa-753d-4c42-8773-5de2ae2c839d" providerId="AD" clId="Web-{AE25E57C-7AAC-4792-8020-C87FDCD1EE6E}" dt="2021-03-31T07:43:37.660" v="0"/>
        <pc:sldMkLst>
          <pc:docMk/>
          <pc:sldMk cId="84883201" sldId="262"/>
        </pc:sldMkLst>
        <pc:spChg chg="del">
          <ac:chgData name="Julie Smítková" userId="S::julie.smitkova@zsmohylova.cz::bfa046fa-753d-4c42-8773-5de2ae2c839d" providerId="AD" clId="Web-{AE25E57C-7AAC-4792-8020-C87FDCD1EE6E}" dt="2021-03-31T07:43:37.660" v="0"/>
          <ac:spMkLst>
            <pc:docMk/>
            <pc:sldMk cId="84883201" sldId="262"/>
            <ac:spMk id="10" creationId="{72E300DC-96F3-4782-B2A7-C3BF07A26620}"/>
          </ac:spMkLst>
        </pc:spChg>
        <pc:picChg chg="add mod ord">
          <ac:chgData name="Julie Smítková" userId="S::julie.smitkova@zsmohylova.cz::bfa046fa-753d-4c42-8773-5de2ae2c839d" providerId="AD" clId="Web-{AE25E57C-7AAC-4792-8020-C87FDCD1EE6E}" dt="2021-03-31T07:43:37.660" v="0"/>
          <ac:picMkLst>
            <pc:docMk/>
            <pc:sldMk cId="84883201" sldId="262"/>
            <ac:picMk id="4" creationId="{90466331-5090-4AA6-96C5-423DFF720FF3}"/>
          </ac:picMkLst>
        </pc:picChg>
      </pc:sldChg>
    </pc:docChg>
  </pc:docChgLst>
  <pc:docChgLst>
    <pc:chgData name="Dominik Dynda" userId="S::dominik.dynda@zsmohylova.cz::5b0b72a8-3569-4a8b-bbea-95ae3c864e64" providerId="AD" clId="Web-{637EC956-82DA-45A3-8C5A-44E115D8CEB4}"/>
    <pc:docChg chg="modSld">
      <pc:chgData name="Dominik Dynda" userId="S::dominik.dynda@zsmohylova.cz::5b0b72a8-3569-4a8b-bbea-95ae3c864e64" providerId="AD" clId="Web-{637EC956-82DA-45A3-8C5A-44E115D8CEB4}" dt="2021-03-31T07:41:12.707" v="0" actId="14100"/>
      <pc:docMkLst>
        <pc:docMk/>
      </pc:docMkLst>
      <pc:sldChg chg="modSp">
        <pc:chgData name="Dominik Dynda" userId="S::dominik.dynda@zsmohylova.cz::5b0b72a8-3569-4a8b-bbea-95ae3c864e64" providerId="AD" clId="Web-{637EC956-82DA-45A3-8C5A-44E115D8CEB4}" dt="2021-03-31T07:41:12.707" v="0" actId="14100"/>
        <pc:sldMkLst>
          <pc:docMk/>
          <pc:sldMk cId="665345928" sldId="267"/>
        </pc:sldMkLst>
        <pc:spChg chg="mod">
          <ac:chgData name="Dominik Dynda" userId="S::dominik.dynda@zsmohylova.cz::5b0b72a8-3569-4a8b-bbea-95ae3c864e64" providerId="AD" clId="Web-{637EC956-82DA-45A3-8C5A-44E115D8CEB4}" dt="2021-03-31T07:41:12.707" v="0" actId="14100"/>
          <ac:spMkLst>
            <pc:docMk/>
            <pc:sldMk cId="665345928" sldId="267"/>
            <ac:spMk id="2" creationId="{D1CB3501-D2CA-45DB-87C0-5CE5A0650556}"/>
          </ac:spMkLst>
        </pc:spChg>
      </pc:sldChg>
    </pc:docChg>
  </pc:docChgLst>
  <pc:docChgLst>
    <pc:chgData name="Václav Borovec" userId="S::vaclav.borovec@zsmohylova.cz::694f2148-6d33-466c-b0d4-3ddc05f6aab3" providerId="AD" clId="Web-{3F3E266B-CC0F-46C9-9195-3F648ADA9FDC}"/>
    <pc:docChg chg="modSld">
      <pc:chgData name="Václav Borovec" userId="S::vaclav.borovec@zsmohylova.cz::694f2148-6d33-466c-b0d4-3ddc05f6aab3" providerId="AD" clId="Web-{3F3E266B-CC0F-46C9-9195-3F648ADA9FDC}" dt="2021-04-05T14:05:03.157" v="12" actId="14100"/>
      <pc:docMkLst>
        <pc:docMk/>
      </pc:docMkLst>
      <pc:sldChg chg="addSp delSp modSp mod setBg">
        <pc:chgData name="Václav Borovec" userId="S::vaclav.borovec@zsmohylova.cz::694f2148-6d33-466c-b0d4-3ddc05f6aab3" providerId="AD" clId="Web-{3F3E266B-CC0F-46C9-9195-3F648ADA9FDC}" dt="2021-04-05T14:05:03.157" v="12" actId="14100"/>
        <pc:sldMkLst>
          <pc:docMk/>
          <pc:sldMk cId="2723328825" sldId="270"/>
        </pc:sldMkLst>
        <pc:spChg chg="add del">
          <ac:chgData name="Václav Borovec" userId="S::vaclav.borovec@zsmohylova.cz::694f2148-6d33-466c-b0d4-3ddc05f6aab3" providerId="AD" clId="Web-{3F3E266B-CC0F-46C9-9195-3F648ADA9FDC}" dt="2021-04-05T14:02:41.309" v="4"/>
          <ac:spMkLst>
            <pc:docMk/>
            <pc:sldMk cId="2723328825" sldId="270"/>
            <ac:spMk id="4" creationId="{82A5F716-98EF-42EF-A471-87C6DFDCC799}"/>
          </ac:spMkLst>
        </pc:spChg>
        <pc:spChg chg="add del">
          <ac:chgData name="Václav Borovec" userId="S::vaclav.borovec@zsmohylova.cz::694f2148-6d33-466c-b0d4-3ddc05f6aab3" providerId="AD" clId="Web-{3F3E266B-CC0F-46C9-9195-3F648ADA9FDC}" dt="2021-04-05T14:03:06.497" v="6"/>
          <ac:spMkLst>
            <pc:docMk/>
            <pc:sldMk cId="2723328825" sldId="270"/>
            <ac:spMk id="5" creationId="{A4D1609B-102A-4C77-86A2-ACB29FB96D59}"/>
          </ac:spMkLst>
        </pc:spChg>
        <pc:spChg chg="add del">
          <ac:chgData name="Václav Borovec" userId="S::vaclav.borovec@zsmohylova.cz::694f2148-6d33-466c-b0d4-3ddc05f6aab3" providerId="AD" clId="Web-{3F3E266B-CC0F-46C9-9195-3F648ADA9FDC}" dt="2021-04-05T14:03:06.497" v="6"/>
          <ac:spMkLst>
            <pc:docMk/>
            <pc:sldMk cId="2723328825" sldId="270"/>
            <ac:spMk id="6" creationId="{38CA0C41-9332-42E9-BF4A-5DB3363BE15A}"/>
          </ac:spMkLst>
        </pc:spChg>
        <pc:spChg chg="add del">
          <ac:chgData name="Václav Borovec" userId="S::vaclav.borovec@zsmohylova.cz::694f2148-6d33-466c-b0d4-3ddc05f6aab3" providerId="AD" clId="Web-{3F3E266B-CC0F-46C9-9195-3F648ADA9FDC}" dt="2021-04-05T14:02:41.309" v="4"/>
          <ac:spMkLst>
            <pc:docMk/>
            <pc:sldMk cId="2723328825" sldId="270"/>
            <ac:spMk id="9" creationId="{B87687D8-4EF1-4EF2-BF7E-74BB4A3D1806}"/>
          </ac:spMkLst>
        </pc:spChg>
        <pc:spChg chg="add">
          <ac:chgData name="Václav Borovec" userId="S::vaclav.borovec@zsmohylova.cz::694f2148-6d33-466c-b0d4-3ddc05f6aab3" providerId="AD" clId="Web-{3F3E266B-CC0F-46C9-9195-3F648ADA9FDC}" dt="2021-04-05T14:04:16.937" v="11"/>
          <ac:spMkLst>
            <pc:docMk/>
            <pc:sldMk cId="2723328825" sldId="270"/>
            <ac:spMk id="19" creationId="{57845966-6EFC-468A-9CC7-BAB4B95854E7}"/>
          </ac:spMkLst>
        </pc:spChg>
        <pc:spChg chg="add">
          <ac:chgData name="Václav Borovec" userId="S::vaclav.borovec@zsmohylova.cz::694f2148-6d33-466c-b0d4-3ddc05f6aab3" providerId="AD" clId="Web-{3F3E266B-CC0F-46C9-9195-3F648ADA9FDC}" dt="2021-04-05T14:04:16.937" v="11"/>
          <ac:spMkLst>
            <pc:docMk/>
            <pc:sldMk cId="2723328825" sldId="270"/>
            <ac:spMk id="21" creationId="{ADAD1991-FFD1-4E94-ABAB-7560D33008E4}"/>
          </ac:spMkLst>
        </pc:spChg>
        <pc:spChg chg="add del">
          <ac:chgData name="Václav Borovec" userId="S::vaclav.borovec@zsmohylova.cz::694f2148-6d33-466c-b0d4-3ddc05f6aab3" providerId="AD" clId="Web-{3F3E266B-CC0F-46C9-9195-3F648ADA9FDC}" dt="2021-04-05T14:04:16.921" v="10"/>
          <ac:spMkLst>
            <pc:docMk/>
            <pc:sldMk cId="2723328825" sldId="270"/>
            <ac:spMk id="22" creationId="{7EBFDB7D-DD97-44CE-AFFB-458781A3DB9B}"/>
          </ac:spMkLst>
        </pc:spChg>
        <pc:spChg chg="add del">
          <ac:chgData name="Václav Borovec" userId="S::vaclav.borovec@zsmohylova.cz::694f2148-6d33-466c-b0d4-3ddc05f6aab3" providerId="AD" clId="Web-{3F3E266B-CC0F-46C9-9195-3F648ADA9FDC}" dt="2021-04-05T14:04:16.921" v="10"/>
          <ac:spMkLst>
            <pc:docMk/>
            <pc:sldMk cId="2723328825" sldId="270"/>
            <ac:spMk id="24" creationId="{50F864A1-23CF-4954-887F-3C4458622A68}"/>
          </ac:spMkLst>
        </pc:spChg>
        <pc:spChg chg="add del">
          <ac:chgData name="Václav Borovec" userId="S::vaclav.borovec@zsmohylova.cz::694f2148-6d33-466c-b0d4-3ddc05f6aab3" providerId="AD" clId="Web-{3F3E266B-CC0F-46C9-9195-3F648ADA9FDC}" dt="2021-04-05T14:04:16.921" v="10"/>
          <ac:spMkLst>
            <pc:docMk/>
            <pc:sldMk cId="2723328825" sldId="270"/>
            <ac:spMk id="26" creationId="{8D313E8C-7457-407E-BDA5-EACA44D38247}"/>
          </ac:spMkLst>
        </pc:spChg>
        <pc:grpChg chg="add del">
          <ac:chgData name="Václav Borovec" userId="S::vaclav.borovec@zsmohylova.cz::694f2148-6d33-466c-b0d4-3ddc05f6aab3" providerId="AD" clId="Web-{3F3E266B-CC0F-46C9-9195-3F648ADA9FDC}" dt="2021-04-05T14:02:35.262" v="2"/>
          <ac:grpSpMkLst>
            <pc:docMk/>
            <pc:sldMk cId="2723328825" sldId="270"/>
            <ac:grpSpMk id="7" creationId="{63737881-458F-40AD-B72B-B57D267DC423}"/>
          </ac:grpSpMkLst>
        </pc:grpChg>
        <pc:grpChg chg="add del">
          <ac:chgData name="Václav Borovec" userId="S::vaclav.borovec@zsmohylova.cz::694f2148-6d33-466c-b0d4-3ddc05f6aab3" providerId="AD" clId="Web-{3F3E266B-CC0F-46C9-9195-3F648ADA9FDC}" dt="2021-04-05T14:04:16.937" v="11"/>
          <ac:grpSpMkLst>
            <pc:docMk/>
            <pc:sldMk cId="2723328825" sldId="270"/>
            <ac:grpSpMk id="16" creationId="{63737881-458F-40AD-B72B-B57D267DC423}"/>
          </ac:grpSpMkLst>
        </pc:grpChg>
        <pc:picChg chg="add mod">
          <ac:chgData name="Václav Borovec" userId="S::vaclav.borovec@zsmohylova.cz::694f2148-6d33-466c-b0d4-3ddc05f6aab3" providerId="AD" clId="Web-{3F3E266B-CC0F-46C9-9195-3F648ADA9FDC}" dt="2021-04-05T14:05:03.157" v="12" actId="14100"/>
          <ac:picMkLst>
            <pc:docMk/>
            <pc:sldMk cId="2723328825" sldId="270"/>
            <ac:picMk id="2" creationId="{83886E17-283A-4C59-9971-06E8A7BDD0ED}"/>
          </ac:picMkLst>
        </pc:picChg>
        <pc:picChg chg="add">
          <ac:chgData name="Václav Borovec" userId="S::vaclav.borovec@zsmohylova.cz::694f2148-6d33-466c-b0d4-3ddc05f6aab3" providerId="AD" clId="Web-{3F3E266B-CC0F-46C9-9195-3F648ADA9FDC}" dt="2021-04-05T14:04:16.937" v="11"/>
          <ac:picMkLst>
            <pc:docMk/>
            <pc:sldMk cId="2723328825" sldId="270"/>
            <ac:picMk id="20" creationId="{75554383-98AF-4A47-BB65-705FAAA4BE6A}"/>
          </ac:picMkLst>
        </pc:picChg>
      </pc:sldChg>
    </pc:docChg>
  </pc:docChgLst>
  <pc:docChgLst>
    <pc:chgData clId="Web-{0D70EF16-6E1A-4467-9E07-2CDEC22F3A55}"/>
    <pc:docChg chg="modSld">
      <pc:chgData name="" userId="" providerId="" clId="Web-{0D70EF16-6E1A-4467-9E07-2CDEC22F3A55}" dt="2021-04-06T08:55:18.263" v="0" actId="1076"/>
      <pc:docMkLst>
        <pc:docMk/>
      </pc:docMkLst>
      <pc:sldChg chg="modSp">
        <pc:chgData name="" userId="" providerId="" clId="Web-{0D70EF16-6E1A-4467-9E07-2CDEC22F3A55}" dt="2021-04-06T08:55:18.263" v="0" actId="1076"/>
        <pc:sldMkLst>
          <pc:docMk/>
          <pc:sldMk cId="208769193" sldId="271"/>
        </pc:sldMkLst>
        <pc:picChg chg="mod">
          <ac:chgData name="" userId="" providerId="" clId="Web-{0D70EF16-6E1A-4467-9E07-2CDEC22F3A55}" dt="2021-04-06T08:55:18.263" v="0" actId="1076"/>
          <ac:picMkLst>
            <pc:docMk/>
            <pc:sldMk cId="208769193" sldId="271"/>
            <ac:picMk id="2" creationId="{2B95DC0B-68A7-441B-9F9D-2B83E838D9C0}"/>
          </ac:picMkLst>
        </pc:picChg>
      </pc:sldChg>
    </pc:docChg>
  </pc:docChgLst>
  <pc:docChgLst>
    <pc:chgData name="Václav Borovec" userId="S::vaclav.borovec@zsmohylova.cz::694f2148-6d33-466c-b0d4-3ddc05f6aab3" providerId="AD" clId="Web-{651514B7-634F-4E81-B891-515776C10947}"/>
    <pc:docChg chg="modSld">
      <pc:chgData name="Václav Borovec" userId="S::vaclav.borovec@zsmohylova.cz::694f2148-6d33-466c-b0d4-3ddc05f6aab3" providerId="AD" clId="Web-{651514B7-634F-4E81-B891-515776C10947}" dt="2021-04-05T14:25:42.379" v="15" actId="20577"/>
      <pc:docMkLst>
        <pc:docMk/>
      </pc:docMkLst>
      <pc:sldChg chg="addSp modSp">
        <pc:chgData name="Václav Borovec" userId="S::vaclav.borovec@zsmohylova.cz::694f2148-6d33-466c-b0d4-3ddc05f6aab3" providerId="AD" clId="Web-{651514B7-634F-4E81-B891-515776C10947}" dt="2021-04-05T14:25:42.379" v="15" actId="20577"/>
        <pc:sldMkLst>
          <pc:docMk/>
          <pc:sldMk cId="2723328825" sldId="270"/>
        </pc:sldMkLst>
        <pc:spChg chg="mod">
          <ac:chgData name="Václav Borovec" userId="S::vaclav.borovec@zsmohylova.cz::694f2148-6d33-466c-b0d4-3ddc05f6aab3" providerId="AD" clId="Web-{651514B7-634F-4E81-B891-515776C10947}" dt="2021-04-05T14:25:42.379" v="15" actId="20577"/>
          <ac:spMkLst>
            <pc:docMk/>
            <pc:sldMk cId="2723328825" sldId="270"/>
            <ac:spMk id="3" creationId="{6196AA65-1564-4B32-AD6D-A7AB4EDF91AF}"/>
          </ac:spMkLst>
        </pc:spChg>
        <pc:spChg chg="add mod">
          <ac:chgData name="Václav Borovec" userId="S::vaclav.borovec@zsmohylova.cz::694f2148-6d33-466c-b0d4-3ddc05f6aab3" providerId="AD" clId="Web-{651514B7-634F-4E81-B891-515776C10947}" dt="2021-04-05T14:23:29.344" v="9" actId="20577"/>
          <ac:spMkLst>
            <pc:docMk/>
            <pc:sldMk cId="2723328825" sldId="270"/>
            <ac:spMk id="4" creationId="{08B36840-002A-4A9E-97CB-4E9906387FF7}"/>
          </ac:spMkLst>
        </pc:spChg>
      </pc:sldChg>
    </pc:docChg>
  </pc:docChgLst>
  <pc:docChgLst>
    <pc:chgData name="Václav Borovec" userId="S::vaclav.borovec@zsmohylova.cz::694f2148-6d33-466c-b0d4-3ddc05f6aab3" providerId="AD" clId="Web-{E7CFEC5B-C94E-4676-B126-42134D2B4EB6}"/>
    <pc:docChg chg="modSld">
      <pc:chgData name="Václav Borovec" userId="S::vaclav.borovec@zsmohylova.cz::694f2148-6d33-466c-b0d4-3ddc05f6aab3" providerId="AD" clId="Web-{E7CFEC5B-C94E-4676-B126-42134D2B4EB6}" dt="2021-04-06T09:19:12.040" v="0"/>
      <pc:docMkLst>
        <pc:docMk/>
      </pc:docMkLst>
      <pc:sldChg chg="mod modShow">
        <pc:chgData name="Václav Borovec" userId="S::vaclav.borovec@zsmohylova.cz::694f2148-6d33-466c-b0d4-3ddc05f6aab3" providerId="AD" clId="Web-{E7CFEC5B-C94E-4676-B126-42134D2B4EB6}" dt="2021-04-06T09:19:12.040" v="0"/>
        <pc:sldMkLst>
          <pc:docMk/>
          <pc:sldMk cId="2723328825" sldId="270"/>
        </pc:sldMkLst>
      </pc:sldChg>
    </pc:docChg>
  </pc:docChgLst>
  <pc:docChgLst>
    <pc:chgData name="Denisa Biroščáková" userId="S::denisa.biroscakova@zsmohylova.cz::aff9de5b-2b6c-473f-a8f5-16c990b58397" providerId="AD" clId="Web-{0CE14AA8-6374-41FD-A58F-F1309E7E0472}"/>
    <pc:docChg chg="addSld delSld modSld">
      <pc:chgData name="Denisa Biroščáková" userId="S::denisa.biroscakova@zsmohylova.cz::aff9de5b-2b6c-473f-a8f5-16c990b58397" providerId="AD" clId="Web-{0CE14AA8-6374-41FD-A58F-F1309E7E0472}" dt="2021-03-30T09:54:09.347" v="291"/>
      <pc:docMkLst>
        <pc:docMk/>
      </pc:docMkLst>
      <pc:sldChg chg="modTransition">
        <pc:chgData name="Denisa Biroščáková" userId="S::denisa.biroscakova@zsmohylova.cz::aff9de5b-2b6c-473f-a8f5-16c990b58397" providerId="AD" clId="Web-{0CE14AA8-6374-41FD-A58F-F1309E7E0472}" dt="2021-03-30T09:53:12.221" v="287"/>
        <pc:sldMkLst>
          <pc:docMk/>
          <pc:sldMk cId="2091250990" sldId="260"/>
        </pc:sldMkLst>
      </pc:sldChg>
      <pc:sldChg chg="addSp delSp modSp mod setBg setClrOvrMap modShow">
        <pc:chgData name="Denisa Biroščáková" userId="S::denisa.biroscakova@zsmohylova.cz::aff9de5b-2b6c-473f-a8f5-16c990b58397" providerId="AD" clId="Web-{0CE14AA8-6374-41FD-A58F-F1309E7E0472}" dt="2021-03-30T09:54:09.347" v="291"/>
        <pc:sldMkLst>
          <pc:docMk/>
          <pc:sldMk cId="1298445" sldId="261"/>
        </pc:sldMkLst>
        <pc:spChg chg="mod">
          <ac:chgData name="Denisa Biroščáková" userId="S::denisa.biroscakova@zsmohylova.cz::aff9de5b-2b6c-473f-a8f5-16c990b58397" providerId="AD" clId="Web-{0CE14AA8-6374-41FD-A58F-F1309E7E0472}" dt="2021-03-30T09:42:58.488" v="228"/>
          <ac:spMkLst>
            <pc:docMk/>
            <pc:sldMk cId="1298445" sldId="261"/>
            <ac:spMk id="2" creationId="{D1CB3501-D2CA-45DB-87C0-5CE5A0650556}"/>
          </ac:spMkLst>
        </pc:spChg>
        <pc:spChg chg="del">
          <ac:chgData name="Denisa Biroščáková" userId="S::denisa.biroscakova@zsmohylova.cz::aff9de5b-2b6c-473f-a8f5-16c990b58397" providerId="AD" clId="Web-{0CE14AA8-6374-41FD-A58F-F1309E7E0472}" dt="2021-03-30T09:36:31.401" v="41"/>
          <ac:spMkLst>
            <pc:docMk/>
            <pc:sldMk cId="1298445" sldId="261"/>
            <ac:spMk id="3" creationId="{E96CCAD3-7A0F-4B12-9130-3B36AA47979E}"/>
          </ac:spMkLst>
        </pc:spChg>
        <pc:spChg chg="del mod">
          <ac:chgData name="Denisa Biroščáková" userId="S::denisa.biroscakova@zsmohylova.cz::aff9de5b-2b6c-473f-a8f5-16c990b58397" providerId="AD" clId="Web-{0CE14AA8-6374-41FD-A58F-F1309E7E0472}" dt="2021-03-30T09:46:51.743" v="253"/>
          <ac:spMkLst>
            <pc:docMk/>
            <pc:sldMk cId="1298445" sldId="261"/>
            <ac:spMk id="4" creationId="{418ACF40-5B57-48A7-B486-5E96453A4E27}"/>
          </ac:spMkLst>
        </pc:spChg>
        <pc:spChg chg="add del mod">
          <ac:chgData name="Denisa Biroščáková" userId="S::denisa.biroscakova@zsmohylova.cz::aff9de5b-2b6c-473f-a8f5-16c990b58397" providerId="AD" clId="Web-{0CE14AA8-6374-41FD-A58F-F1309E7E0472}" dt="2021-03-30T09:46:51.743" v="254"/>
          <ac:spMkLst>
            <pc:docMk/>
            <pc:sldMk cId="1298445" sldId="261"/>
            <ac:spMk id="11" creationId="{39181BFE-6A99-4F90-9F7A-BE0B26B80425}"/>
          </ac:spMkLst>
        </pc:spChg>
        <pc:spChg chg="add del">
          <ac:chgData name="Denisa Biroščáková" userId="S::denisa.biroscakova@zsmohylova.cz::aff9de5b-2b6c-473f-a8f5-16c990b58397" providerId="AD" clId="Web-{0CE14AA8-6374-41FD-A58F-F1309E7E0472}" dt="2021-03-30T09:42:58.488" v="228"/>
          <ac:spMkLst>
            <pc:docMk/>
            <pc:sldMk cId="1298445" sldId="261"/>
            <ac:spMk id="14" creationId="{3A45B268-BBDB-4EC6-A664-CED7BF60D20D}"/>
          </ac:spMkLst>
        </pc:spChg>
        <pc:spChg chg="add del">
          <ac:chgData name="Denisa Biroščáková" userId="S::denisa.biroscakova@zsmohylova.cz::aff9de5b-2b6c-473f-a8f5-16c990b58397" providerId="AD" clId="Web-{0CE14AA8-6374-41FD-A58F-F1309E7E0472}" dt="2021-03-30T09:42:58.488" v="228"/>
          <ac:spMkLst>
            <pc:docMk/>
            <pc:sldMk cId="1298445" sldId="261"/>
            <ac:spMk id="16" creationId="{07977D39-626F-40D7-B00F-16E02602DD5A}"/>
          </ac:spMkLst>
        </pc:spChg>
        <pc:spChg chg="add mod">
          <ac:chgData name="Denisa Biroščáková" userId="S::denisa.biroscakova@zsmohylova.cz::aff9de5b-2b6c-473f-a8f5-16c990b58397" providerId="AD" clId="Web-{0CE14AA8-6374-41FD-A58F-F1309E7E0472}" dt="2021-03-30T09:46:57.212" v="257"/>
          <ac:spMkLst>
            <pc:docMk/>
            <pc:sldMk cId="1298445" sldId="261"/>
            <ac:spMk id="17" creationId="{3CD9CD28-4617-40E8-8A38-028EE4F0DAA0}"/>
          </ac:spMkLst>
        </pc:spChg>
        <pc:spChg chg="add del">
          <ac:chgData name="Denisa Biroščáková" userId="S::denisa.biroscakova@zsmohylova.cz::aff9de5b-2b6c-473f-a8f5-16c990b58397" providerId="AD" clId="Web-{0CE14AA8-6374-41FD-A58F-F1309E7E0472}" dt="2021-03-30T09:42:58.488" v="228"/>
          <ac:spMkLst>
            <pc:docMk/>
            <pc:sldMk cId="1298445" sldId="261"/>
            <ac:spMk id="18" creationId="{B78B55DD-3C55-4B94-9031-4F3723BD43EA}"/>
          </ac:spMkLst>
        </pc:spChg>
        <pc:spChg chg="add del">
          <ac:chgData name="Denisa Biroščáková" userId="S::denisa.biroscakova@zsmohylova.cz::aff9de5b-2b6c-473f-a8f5-16c990b58397" providerId="AD" clId="Web-{0CE14AA8-6374-41FD-A58F-F1309E7E0472}" dt="2021-03-30T09:42:58.488" v="228"/>
          <ac:spMkLst>
            <pc:docMk/>
            <pc:sldMk cId="1298445" sldId="261"/>
            <ac:spMk id="20" creationId="{B905CDE4-B751-4B3E-B625-6E59F8903414}"/>
          </ac:spMkLst>
        </pc:spChg>
        <pc:spChg chg="add mod">
          <ac:chgData name="Denisa Biroščáková" userId="S::denisa.biroscakova@zsmohylova.cz::aff9de5b-2b6c-473f-a8f5-16c990b58397" providerId="AD" clId="Web-{0CE14AA8-6374-41FD-A58F-F1309E7E0472}" dt="2021-03-30T09:46:57.228" v="258"/>
          <ac:spMkLst>
            <pc:docMk/>
            <pc:sldMk cId="1298445" sldId="261"/>
            <ac:spMk id="21" creationId="{08673CE1-E2F3-45FD-BAB4-5E398C807961}"/>
          </ac:spMkLst>
        </pc:spChg>
        <pc:spChg chg="add del">
          <ac:chgData name="Denisa Biroščáková" userId="S::denisa.biroscakova@zsmohylova.cz::aff9de5b-2b6c-473f-a8f5-16c990b58397" providerId="AD" clId="Web-{0CE14AA8-6374-41FD-A58F-F1309E7E0472}" dt="2021-03-30T09:42:58.488" v="228"/>
          <ac:spMkLst>
            <pc:docMk/>
            <pc:sldMk cId="1298445" sldId="261"/>
            <ac:spMk id="22" creationId="{42D9BB05-ED63-4148-87AB-82720ACC335C}"/>
          </ac:spMkLst>
        </pc:spChg>
        <pc:spChg chg="add del">
          <ac:chgData name="Denisa Biroščáková" userId="S::denisa.biroscakova@zsmohylova.cz::aff9de5b-2b6c-473f-a8f5-16c990b58397" providerId="AD" clId="Web-{0CE14AA8-6374-41FD-A58F-F1309E7E0472}" dt="2021-03-30T09:42:58.488" v="228"/>
          <ac:spMkLst>
            <pc:docMk/>
            <pc:sldMk cId="1298445" sldId="261"/>
            <ac:spMk id="24" creationId="{CDC29AC1-2821-4FCC-B597-88DAF39C36FE}"/>
          </ac:spMkLst>
        </pc:spChg>
        <pc:spChg chg="add del">
          <ac:chgData name="Denisa Biroščáková" userId="S::denisa.biroscakova@zsmohylova.cz::aff9de5b-2b6c-473f-a8f5-16c990b58397" providerId="AD" clId="Web-{0CE14AA8-6374-41FD-A58F-F1309E7E0472}" dt="2021-03-30T09:42:58.488" v="228"/>
          <ac:spMkLst>
            <pc:docMk/>
            <pc:sldMk cId="1298445" sldId="261"/>
            <ac:spMk id="26" creationId="{5B00B48C-8AA7-4128-AD60-76349F0CEC58}"/>
          </ac:spMkLst>
        </pc:spChg>
        <pc:spChg chg="add del">
          <ac:chgData name="Denisa Biroščáková" userId="S::denisa.biroscakova@zsmohylova.cz::aff9de5b-2b6c-473f-a8f5-16c990b58397" providerId="AD" clId="Web-{0CE14AA8-6374-41FD-A58F-F1309E7E0472}" dt="2021-03-30T09:42:58.488" v="228"/>
          <ac:spMkLst>
            <pc:docMk/>
            <pc:sldMk cId="1298445" sldId="261"/>
            <ac:spMk id="28" creationId="{08108C16-F4C0-44AA-999D-17BD39219B24}"/>
          </ac:spMkLst>
        </pc:spChg>
        <pc:spChg chg="add del">
          <ac:chgData name="Denisa Biroščáková" userId="S::denisa.biroscakova@zsmohylova.cz::aff9de5b-2b6c-473f-a8f5-16c990b58397" providerId="AD" clId="Web-{0CE14AA8-6374-41FD-A58F-F1309E7E0472}" dt="2021-03-30T09:42:58.488" v="228"/>
          <ac:spMkLst>
            <pc:docMk/>
            <pc:sldMk cId="1298445" sldId="261"/>
            <ac:spMk id="30" creationId="{0760511E-86BF-4340-9949-CECB774FAC36}"/>
          </ac:spMkLst>
        </pc:spChg>
        <pc:spChg chg="add del">
          <ac:chgData name="Denisa Biroščáková" userId="S::denisa.biroscakova@zsmohylova.cz::aff9de5b-2b6c-473f-a8f5-16c990b58397" providerId="AD" clId="Web-{0CE14AA8-6374-41FD-A58F-F1309E7E0472}" dt="2021-03-30T09:42:58.488" v="228"/>
          <ac:spMkLst>
            <pc:docMk/>
            <pc:sldMk cId="1298445" sldId="261"/>
            <ac:spMk id="32" creationId="{C8F10CB3-3B5E-4C7A-98CF-B87454DDFA39}"/>
          </ac:spMkLst>
        </pc:spChg>
        <pc:picChg chg="add del mod ord">
          <ac:chgData name="Denisa Biroščáková" userId="S::denisa.biroscakova@zsmohylova.cz::aff9de5b-2b6c-473f-a8f5-16c990b58397" providerId="AD" clId="Web-{0CE14AA8-6374-41FD-A58F-F1309E7E0472}" dt="2021-03-30T09:45:02.835" v="238"/>
          <ac:picMkLst>
            <pc:docMk/>
            <pc:sldMk cId="1298445" sldId="261"/>
            <ac:picMk id="3" creationId="{2B54F545-2576-47CB-A014-FF271018EE29}"/>
          </ac:picMkLst>
        </pc:picChg>
        <pc:picChg chg="add del mod ord">
          <ac:chgData name="Denisa Biroščáková" userId="S::denisa.biroscakova@zsmohylova.cz::aff9de5b-2b6c-473f-a8f5-16c990b58397" providerId="AD" clId="Web-{0CE14AA8-6374-41FD-A58F-F1309E7E0472}" dt="2021-03-30T09:45:04.022" v="239"/>
          <ac:picMkLst>
            <pc:docMk/>
            <pc:sldMk cId="1298445" sldId="261"/>
            <ac:picMk id="5" creationId="{19FE9AEE-EBAA-4BAE-9777-9759889BB189}"/>
          </ac:picMkLst>
        </pc:picChg>
        <pc:picChg chg="add del mod">
          <ac:chgData name="Denisa Biroščáková" userId="S::denisa.biroscakova@zsmohylova.cz::aff9de5b-2b6c-473f-a8f5-16c990b58397" providerId="AD" clId="Web-{0CE14AA8-6374-41FD-A58F-F1309E7E0472}" dt="2021-03-30T09:45:00.725" v="236"/>
          <ac:picMkLst>
            <pc:docMk/>
            <pc:sldMk cId="1298445" sldId="261"/>
            <ac:picMk id="6" creationId="{0CEAD320-A50A-4FFF-AC00-5B5FC0237D19}"/>
          </ac:picMkLst>
        </pc:picChg>
        <pc:picChg chg="add del mod ord">
          <ac:chgData name="Denisa Biroščáková" userId="S::denisa.biroscakova@zsmohylova.cz::aff9de5b-2b6c-473f-a8f5-16c990b58397" providerId="AD" clId="Web-{0CE14AA8-6374-41FD-A58F-F1309E7E0472}" dt="2021-03-30T09:45:01.725" v="237"/>
          <ac:picMkLst>
            <pc:docMk/>
            <pc:sldMk cId="1298445" sldId="261"/>
            <ac:picMk id="7" creationId="{ED388FD8-8FA1-4D75-803B-D26F448D0938}"/>
          </ac:picMkLst>
        </pc:picChg>
        <pc:picChg chg="add del mod">
          <ac:chgData name="Denisa Biroščáková" userId="S::denisa.biroscakova@zsmohylova.cz::aff9de5b-2b6c-473f-a8f5-16c990b58397" providerId="AD" clId="Web-{0CE14AA8-6374-41FD-A58F-F1309E7E0472}" dt="2021-03-30T09:44:59.459" v="234"/>
          <ac:picMkLst>
            <pc:docMk/>
            <pc:sldMk cId="1298445" sldId="261"/>
            <ac:picMk id="9" creationId="{F3F167AB-82E2-4A14-84C7-594115D00C39}"/>
          </ac:picMkLst>
        </pc:picChg>
        <pc:picChg chg="add del mod ord">
          <ac:chgData name="Denisa Biroščáková" userId="S::denisa.biroscakova@zsmohylova.cz::aff9de5b-2b6c-473f-a8f5-16c990b58397" providerId="AD" clId="Web-{0CE14AA8-6374-41FD-A58F-F1309E7E0472}" dt="2021-03-30T09:46:57.228" v="258"/>
          <ac:picMkLst>
            <pc:docMk/>
            <pc:sldMk cId="1298445" sldId="261"/>
            <ac:picMk id="12" creationId="{C8EFDCB8-F159-478F-A527-02076AFB4735}"/>
          </ac:picMkLst>
        </pc:picChg>
        <pc:picChg chg="add del mod ord">
          <ac:chgData name="Denisa Biroščáková" userId="S::denisa.biroscakova@zsmohylova.cz::aff9de5b-2b6c-473f-a8f5-16c990b58397" providerId="AD" clId="Web-{0CE14AA8-6374-41FD-A58F-F1309E7E0472}" dt="2021-03-30T09:46:57.212" v="257"/>
          <ac:picMkLst>
            <pc:docMk/>
            <pc:sldMk cId="1298445" sldId="261"/>
            <ac:picMk id="13" creationId="{20B5C906-FC66-4B2D-8495-88D8269603DF}"/>
          </ac:picMkLst>
        </pc:picChg>
        <pc:picChg chg="add del mod">
          <ac:chgData name="Denisa Biroščáková" userId="S::denisa.biroscakova@zsmohylova.cz::aff9de5b-2b6c-473f-a8f5-16c990b58397" providerId="AD" clId="Web-{0CE14AA8-6374-41FD-A58F-F1309E7E0472}" dt="2021-03-30T09:49:35.622" v="276"/>
          <ac:picMkLst>
            <pc:docMk/>
            <pc:sldMk cId="1298445" sldId="261"/>
            <ac:picMk id="23" creationId="{A61CBABE-0A8E-470D-A15F-2842CF12CF3C}"/>
          </ac:picMkLst>
        </pc:picChg>
        <pc:picChg chg="add del mod">
          <ac:chgData name="Denisa Biroščáková" userId="S::denisa.biroscakova@zsmohylova.cz::aff9de5b-2b6c-473f-a8f5-16c990b58397" providerId="AD" clId="Web-{0CE14AA8-6374-41FD-A58F-F1309E7E0472}" dt="2021-03-30T09:49:37.294" v="277"/>
          <ac:picMkLst>
            <pc:docMk/>
            <pc:sldMk cId="1298445" sldId="261"/>
            <ac:picMk id="25" creationId="{E3101900-63FA-4A3F-8CFA-D5B5889E8541}"/>
          </ac:picMkLst>
        </pc:picChg>
        <pc:picChg chg="add del mod">
          <ac:chgData name="Denisa Biroščáková" userId="S::denisa.biroscakova@zsmohylova.cz::aff9de5b-2b6c-473f-a8f5-16c990b58397" providerId="AD" clId="Web-{0CE14AA8-6374-41FD-A58F-F1309E7E0472}" dt="2021-03-30T09:49:40.044" v="278"/>
          <ac:picMkLst>
            <pc:docMk/>
            <pc:sldMk cId="1298445" sldId="261"/>
            <ac:picMk id="27" creationId="{29A0D12A-74A8-4ABE-B66E-BF99A1CDCD6B}"/>
          </ac:picMkLst>
        </pc:picChg>
        <pc:picChg chg="add mod">
          <ac:chgData name="Denisa Biroščáková" userId="S::denisa.biroscakova@zsmohylova.cz::aff9de5b-2b6c-473f-a8f5-16c990b58397" providerId="AD" clId="Web-{0CE14AA8-6374-41FD-A58F-F1309E7E0472}" dt="2021-03-30T09:53:26.299" v="288" actId="1076"/>
          <ac:picMkLst>
            <pc:docMk/>
            <pc:sldMk cId="1298445" sldId="261"/>
            <ac:picMk id="31" creationId="{44A0AF12-1A95-4DE6-8454-F0DFABBC15E5}"/>
          </ac:picMkLst>
        </pc:picChg>
        <pc:picChg chg="add mod">
          <ac:chgData name="Denisa Biroščáková" userId="S::denisa.biroscakova@zsmohylova.cz::aff9de5b-2b6c-473f-a8f5-16c990b58397" providerId="AD" clId="Web-{0CE14AA8-6374-41FD-A58F-F1309E7E0472}" dt="2021-03-30T09:53:42.628" v="290" actId="1076"/>
          <ac:picMkLst>
            <pc:docMk/>
            <pc:sldMk cId="1298445" sldId="261"/>
            <ac:picMk id="33" creationId="{C0CAFC34-CAB2-4ED4-B835-DA82CF78504D}"/>
          </ac:picMkLst>
        </pc:picChg>
        <pc:picChg chg="add del">
          <ac:chgData name="Denisa Biroščáková" userId="S::denisa.biroscakova@zsmohylova.cz::aff9de5b-2b6c-473f-a8f5-16c990b58397" providerId="AD" clId="Web-{0CE14AA8-6374-41FD-A58F-F1309E7E0472}" dt="2021-03-30T09:49:42.731" v="280"/>
          <ac:picMkLst>
            <pc:docMk/>
            <pc:sldMk cId="1298445" sldId="261"/>
            <ac:picMk id="34" creationId="{213E6E8F-7292-41C2-B2BB-8D7951BE8D5B}"/>
          </ac:picMkLst>
        </pc:picChg>
      </pc:sldChg>
      <pc:sldChg chg="new del">
        <pc:chgData name="Denisa Biroščáková" userId="S::denisa.biroscakova@zsmohylova.cz::aff9de5b-2b6c-473f-a8f5-16c990b58397" providerId="AD" clId="Web-{0CE14AA8-6374-41FD-A58F-F1309E7E0472}" dt="2021-03-30T09:39:39.609" v="156"/>
        <pc:sldMkLst>
          <pc:docMk/>
          <pc:sldMk cId="4056015064" sldId="270"/>
        </pc:sldMkLst>
      </pc:sldChg>
    </pc:docChg>
  </pc:docChgLst>
  <pc:docChgLst>
    <pc:chgData name="Karolína Kaucká" userId="S::karolina.kaucka@zsmohylova.cz::58613d59-8774-41fd-9632-5c48da550bc1" providerId="AD" clId="Web-{19F681F8-0D32-41F6-A0E5-088C3AE4912A}"/>
    <pc:docChg chg="modSld">
      <pc:chgData name="Karolína Kaucká" userId="S::karolina.kaucka@zsmohylova.cz::58613d59-8774-41fd-9632-5c48da550bc1" providerId="AD" clId="Web-{19F681F8-0D32-41F6-A0E5-088C3AE4912A}" dt="2021-03-30T09:30:31.647" v="1" actId="14100"/>
      <pc:docMkLst>
        <pc:docMk/>
      </pc:docMkLst>
      <pc:sldChg chg="addSp delSp modSp">
        <pc:chgData name="Karolína Kaucká" userId="S::karolina.kaucka@zsmohylova.cz::58613d59-8774-41fd-9632-5c48da550bc1" providerId="AD" clId="Web-{19F681F8-0D32-41F6-A0E5-088C3AE4912A}" dt="2021-03-30T09:30:31.647" v="1" actId="14100"/>
        <pc:sldMkLst>
          <pc:docMk/>
          <pc:sldMk cId="1736268979" sldId="264"/>
        </pc:sldMkLst>
        <pc:spChg chg="add mod">
          <ac:chgData name="Karolína Kaucká" userId="S::karolina.kaucka@zsmohylova.cz::58613d59-8774-41fd-9632-5c48da550bc1" providerId="AD" clId="Web-{19F681F8-0D32-41F6-A0E5-088C3AE4912A}" dt="2021-03-30T09:30:31.647" v="1" actId="14100"/>
          <ac:spMkLst>
            <pc:docMk/>
            <pc:sldMk cId="1736268979" sldId="264"/>
            <ac:spMk id="5" creationId="{874B7DEC-F670-4F21-B2D8-43EF4F4AC168}"/>
          </ac:spMkLst>
        </pc:spChg>
        <pc:picChg chg="del">
          <ac:chgData name="Karolína Kaucká" userId="S::karolina.kaucka@zsmohylova.cz::58613d59-8774-41fd-9632-5c48da550bc1" providerId="AD" clId="Web-{19F681F8-0D32-41F6-A0E5-088C3AE4912A}" dt="2021-03-30T09:30:22.787" v="0"/>
          <ac:picMkLst>
            <pc:docMk/>
            <pc:sldMk cId="1736268979" sldId="264"/>
            <ac:picMk id="8" creationId="{635B1B0F-E0EC-48B3-AF56-93D65C1BA9C2}"/>
          </ac:picMkLst>
        </pc:picChg>
      </pc:sldChg>
    </pc:docChg>
  </pc:docChgLst>
  <pc:docChgLst>
    <pc:chgData name="Václav Borovec" userId="S::vaclav.borovec@zsmohylova.cz::694f2148-6d33-466c-b0d4-3ddc05f6aab3" providerId="AD" clId="Web-{8A342CA5-ECAB-4447-9F49-ADC55706EB15}"/>
    <pc:docChg chg="modSld">
      <pc:chgData name="Václav Borovec" userId="S::vaclav.borovec@zsmohylova.cz::694f2148-6d33-466c-b0d4-3ddc05f6aab3" providerId="AD" clId="Web-{8A342CA5-ECAB-4447-9F49-ADC55706EB15}" dt="2021-03-31T17:27:28.318" v="1" actId="14100"/>
      <pc:docMkLst>
        <pc:docMk/>
      </pc:docMkLst>
      <pc:sldChg chg="modSp">
        <pc:chgData name="Václav Borovec" userId="S::vaclav.borovec@zsmohylova.cz::694f2148-6d33-466c-b0d4-3ddc05f6aab3" providerId="AD" clId="Web-{8A342CA5-ECAB-4447-9F49-ADC55706EB15}" dt="2021-03-31T17:27:28.318" v="1" actId="14100"/>
        <pc:sldMkLst>
          <pc:docMk/>
          <pc:sldMk cId="2091250990" sldId="260"/>
        </pc:sldMkLst>
        <pc:spChg chg="mod">
          <ac:chgData name="Václav Borovec" userId="S::vaclav.borovec@zsmohylova.cz::694f2148-6d33-466c-b0d4-3ddc05f6aab3" providerId="AD" clId="Web-{8A342CA5-ECAB-4447-9F49-ADC55706EB15}" dt="2021-03-31T17:27:28.318" v="1" actId="14100"/>
          <ac:spMkLst>
            <pc:docMk/>
            <pc:sldMk cId="2091250990" sldId="260"/>
            <ac:spMk id="3" creationId="{F2C4252E-57C5-41F6-B4EF-0957CA4C7D1F}"/>
          </ac:spMkLst>
        </pc:spChg>
      </pc:sldChg>
    </pc:docChg>
  </pc:docChgLst>
  <pc:docChgLst>
    <pc:chgData name="Ema Probstová" userId="S::ema.probstova@zsmohylova.cz::db8d90ee-5634-4783-b390-bc37b6c465b1" providerId="AD" clId="Web-{2144E946-A308-4E5E-B92D-08280A1A7F0A}"/>
    <pc:docChg chg="modSld">
      <pc:chgData name="Ema Probstová" userId="S::ema.probstova@zsmohylova.cz::db8d90ee-5634-4783-b390-bc37b6c465b1" providerId="AD" clId="Web-{2144E946-A308-4E5E-B92D-08280A1A7F0A}" dt="2021-04-02T13:50:03.468" v="398" actId="20577"/>
      <pc:docMkLst>
        <pc:docMk/>
      </pc:docMkLst>
      <pc:sldChg chg="modSp">
        <pc:chgData name="Ema Probstová" userId="S::ema.probstova@zsmohylova.cz::db8d90ee-5634-4783-b390-bc37b6c465b1" providerId="AD" clId="Web-{2144E946-A308-4E5E-B92D-08280A1A7F0A}" dt="2021-04-02T13:50:03.468" v="398" actId="20577"/>
        <pc:sldMkLst>
          <pc:docMk/>
          <pc:sldMk cId="927470826" sldId="266"/>
        </pc:sldMkLst>
        <pc:spChg chg="mod">
          <ac:chgData name="Ema Probstová" userId="S::ema.probstova@zsmohylova.cz::db8d90ee-5634-4783-b390-bc37b6c465b1" providerId="AD" clId="Web-{2144E946-A308-4E5E-B92D-08280A1A7F0A}" dt="2021-04-02T13:43:15.701" v="336" actId="20577"/>
          <ac:spMkLst>
            <pc:docMk/>
            <pc:sldMk cId="927470826" sldId="266"/>
            <ac:spMk id="2" creationId="{D1CB3501-D2CA-45DB-87C0-5CE5A0650556}"/>
          </ac:spMkLst>
        </pc:spChg>
        <pc:spChg chg="mod">
          <ac:chgData name="Ema Probstová" userId="S::ema.probstova@zsmohylova.cz::db8d90ee-5634-4783-b390-bc37b6c465b1" providerId="AD" clId="Web-{2144E946-A308-4E5E-B92D-08280A1A7F0A}" dt="2021-04-02T13:11:32.209" v="2" actId="1076"/>
          <ac:spMkLst>
            <pc:docMk/>
            <pc:sldMk cId="927470826" sldId="266"/>
            <ac:spMk id="3" creationId="{E7EF5D55-5CF0-41F7-848A-F13BA08854C6}"/>
          </ac:spMkLst>
        </pc:spChg>
        <pc:spChg chg="mod">
          <ac:chgData name="Ema Probstová" userId="S::ema.probstova@zsmohylova.cz::db8d90ee-5634-4783-b390-bc37b6c465b1" providerId="AD" clId="Web-{2144E946-A308-4E5E-B92D-08280A1A7F0A}" dt="2021-04-02T13:50:03.468" v="398" actId="20577"/>
          <ac:spMkLst>
            <pc:docMk/>
            <pc:sldMk cId="927470826" sldId="266"/>
            <ac:spMk id="8" creationId="{8386B34F-3A0E-4D02-B5F6-EB9F5489C96F}"/>
          </ac:spMkLst>
        </pc:spChg>
        <pc:picChg chg="mod">
          <ac:chgData name="Ema Probstová" userId="S::ema.probstova@zsmohylova.cz::db8d90ee-5634-4783-b390-bc37b6c465b1" providerId="AD" clId="Web-{2144E946-A308-4E5E-B92D-08280A1A7F0A}" dt="2021-04-02T13:13:42.697" v="19" actId="1076"/>
          <ac:picMkLst>
            <pc:docMk/>
            <pc:sldMk cId="927470826" sldId="266"/>
            <ac:picMk id="4" creationId="{0C7C82D3-C582-47DE-8530-C6AF550A4681}"/>
          </ac:picMkLst>
        </pc:picChg>
        <pc:picChg chg="mod">
          <ac:chgData name="Ema Probstová" userId="S::ema.probstova@zsmohylova.cz::db8d90ee-5634-4783-b390-bc37b6c465b1" providerId="AD" clId="Web-{2144E946-A308-4E5E-B92D-08280A1A7F0A}" dt="2021-04-02T13:13:51.854" v="21" actId="1076"/>
          <ac:picMkLst>
            <pc:docMk/>
            <pc:sldMk cId="927470826" sldId="266"/>
            <ac:picMk id="5" creationId="{1944CBF6-A6C6-4EAB-9CA6-7DA607FECFCB}"/>
          </ac:picMkLst>
        </pc:picChg>
      </pc:sldChg>
    </pc:docChg>
  </pc:docChgLst>
  <pc:docChgLst>
    <pc:chgData name="Natalia Márová" userId="S::natalia.marova@zsmohylova.cz::fe5a0230-14e7-4835-8d8e-340234840991" providerId="AD" clId="Web-{A2EEBA15-9D8E-4BCB-99DD-6AC122DA59B1}"/>
    <pc:docChg chg="modSld">
      <pc:chgData name="Natalia Márová" userId="S::natalia.marova@zsmohylova.cz::fe5a0230-14e7-4835-8d8e-340234840991" providerId="AD" clId="Web-{A2EEBA15-9D8E-4BCB-99DD-6AC122DA59B1}" dt="2021-03-31T07:39:46.032" v="14"/>
      <pc:docMkLst>
        <pc:docMk/>
      </pc:docMkLst>
      <pc:sldChg chg="delSp modSp">
        <pc:chgData name="Natalia Márová" userId="S::natalia.marova@zsmohylova.cz::fe5a0230-14e7-4835-8d8e-340234840991" providerId="AD" clId="Web-{A2EEBA15-9D8E-4BCB-99DD-6AC122DA59B1}" dt="2021-03-31T07:39:46.032" v="14"/>
        <pc:sldMkLst>
          <pc:docMk/>
          <pc:sldMk cId="1524808625" sldId="259"/>
        </pc:sldMkLst>
        <pc:spChg chg="mod">
          <ac:chgData name="Natalia Márová" userId="S::natalia.marova@zsmohylova.cz::fe5a0230-14e7-4835-8d8e-340234840991" providerId="AD" clId="Web-{A2EEBA15-9D8E-4BCB-99DD-6AC122DA59B1}" dt="2021-03-31T07:39:45.923" v="13" actId="20577"/>
          <ac:spMkLst>
            <pc:docMk/>
            <pc:sldMk cId="1524808625" sldId="259"/>
            <ac:spMk id="2" creationId="{517A8A96-F49C-4372-92C8-00FE372F025E}"/>
          </ac:spMkLst>
        </pc:spChg>
        <pc:spChg chg="mod">
          <ac:chgData name="Natalia Márová" userId="S::natalia.marova@zsmohylova.cz::fe5a0230-14e7-4835-8d8e-340234840991" providerId="AD" clId="Web-{A2EEBA15-9D8E-4BCB-99DD-6AC122DA59B1}" dt="2021-03-31T07:39:42.329" v="4" actId="20577"/>
          <ac:spMkLst>
            <pc:docMk/>
            <pc:sldMk cId="1524808625" sldId="259"/>
            <ac:spMk id="21" creationId="{6B5BF610-F039-4AC6-A89E-D8E00E9AD6A8}"/>
          </ac:spMkLst>
        </pc:spChg>
        <pc:picChg chg="del">
          <ac:chgData name="Natalia Márová" userId="S::natalia.marova@zsmohylova.cz::fe5a0230-14e7-4835-8d8e-340234840991" providerId="AD" clId="Web-{A2EEBA15-9D8E-4BCB-99DD-6AC122DA59B1}" dt="2021-03-31T07:39:46.032" v="14"/>
          <ac:picMkLst>
            <pc:docMk/>
            <pc:sldMk cId="1524808625" sldId="259"/>
            <ac:picMk id="6" creationId="{20967BC3-F5E9-423B-A1C4-A76120CE7020}"/>
          </ac:picMkLst>
        </pc:picChg>
      </pc:sldChg>
      <pc:sldChg chg="addSp delSp modSp">
        <pc:chgData name="Natalia Márová" userId="S::natalia.marova@zsmohylova.cz::fe5a0230-14e7-4835-8d8e-340234840991" providerId="AD" clId="Web-{A2EEBA15-9D8E-4BCB-99DD-6AC122DA59B1}" dt="2021-03-31T07:39:28.829" v="1" actId="14100"/>
        <pc:sldMkLst>
          <pc:docMk/>
          <pc:sldMk cId="1736268979" sldId="264"/>
        </pc:sldMkLst>
        <pc:spChg chg="del">
          <ac:chgData name="Natalia Márová" userId="S::natalia.marova@zsmohylova.cz::fe5a0230-14e7-4835-8d8e-340234840991" providerId="AD" clId="Web-{A2EEBA15-9D8E-4BCB-99DD-6AC122DA59B1}" dt="2021-03-31T07:39:27.048" v="0"/>
          <ac:spMkLst>
            <pc:docMk/>
            <pc:sldMk cId="1736268979" sldId="264"/>
            <ac:spMk id="5" creationId="{874B7DEC-F670-4F21-B2D8-43EF4F4AC168}"/>
          </ac:spMkLst>
        </pc:spChg>
        <pc:picChg chg="add mod ord">
          <ac:chgData name="Natalia Márová" userId="S::natalia.marova@zsmohylova.cz::fe5a0230-14e7-4835-8d8e-340234840991" providerId="AD" clId="Web-{A2EEBA15-9D8E-4BCB-99DD-6AC122DA59B1}" dt="2021-03-31T07:39:28.829" v="1" actId="14100"/>
          <ac:picMkLst>
            <pc:docMk/>
            <pc:sldMk cId="1736268979" sldId="264"/>
            <ac:picMk id="3" creationId="{BCB70BB6-C839-44A7-821D-8583551CC022}"/>
          </ac:picMkLst>
        </pc:picChg>
      </pc:sldChg>
    </pc:docChg>
  </pc:docChgLst>
  <pc:docChgLst>
    <pc:chgData name="Ema Probstová" userId="S::ema.probstova@zsmohylova.cz::db8d90ee-5634-4783-b390-bc37b6c465b1" providerId="AD" clId="Web-{F5B6667C-C349-45D0-85D6-3435A05D527C}"/>
    <pc:docChg chg="modSld">
      <pc:chgData name="Ema Probstová" userId="S::ema.probstova@zsmohylova.cz::db8d90ee-5634-4783-b390-bc37b6c465b1" providerId="AD" clId="Web-{F5B6667C-C349-45D0-85D6-3435A05D527C}" dt="2021-04-06T07:46:44.419" v="39" actId="20577"/>
      <pc:docMkLst>
        <pc:docMk/>
      </pc:docMkLst>
      <pc:sldChg chg="modSp">
        <pc:chgData name="Ema Probstová" userId="S::ema.probstova@zsmohylova.cz::db8d90ee-5634-4783-b390-bc37b6c465b1" providerId="AD" clId="Web-{F5B6667C-C349-45D0-85D6-3435A05D527C}" dt="2021-04-06T07:46:44.419" v="39" actId="20577"/>
        <pc:sldMkLst>
          <pc:docMk/>
          <pc:sldMk cId="927470826" sldId="266"/>
        </pc:sldMkLst>
        <pc:spChg chg="mod">
          <ac:chgData name="Ema Probstová" userId="S::ema.probstova@zsmohylova.cz::db8d90ee-5634-4783-b390-bc37b6c465b1" providerId="AD" clId="Web-{F5B6667C-C349-45D0-85D6-3435A05D527C}" dt="2021-04-06T07:46:44.419" v="39" actId="20577"/>
          <ac:spMkLst>
            <pc:docMk/>
            <pc:sldMk cId="927470826" sldId="266"/>
            <ac:spMk id="8" creationId="{8386B34F-3A0E-4D02-B5F6-EB9F5489C96F}"/>
          </ac:spMkLst>
        </pc:spChg>
      </pc:sldChg>
    </pc:docChg>
  </pc:docChgLst>
  <pc:docChgLst>
    <pc:chgData name="Terezie Fabiánová" userId="S::terezie.fabianova@zsmohylova.cz::f03cb993-21b3-447e-a9ec-fa5a7af93e0f" providerId="AD" clId="Web-{7319997D-CF84-4CC2-B1B2-2E21E57287D5}"/>
    <pc:docChg chg="modSld">
      <pc:chgData name="Terezie Fabiánová" userId="S::terezie.fabianova@zsmohylova.cz::f03cb993-21b3-447e-a9ec-fa5a7af93e0f" providerId="AD" clId="Web-{7319997D-CF84-4CC2-B1B2-2E21E57287D5}" dt="2021-03-31T07:53:48.681" v="153" actId="20577"/>
      <pc:docMkLst>
        <pc:docMk/>
      </pc:docMkLst>
      <pc:sldChg chg="addSp delSp modSp">
        <pc:chgData name="Terezie Fabiánová" userId="S::terezie.fabianova@zsmohylova.cz::f03cb993-21b3-447e-a9ec-fa5a7af93e0f" providerId="AD" clId="Web-{7319997D-CF84-4CC2-B1B2-2E21E57287D5}" dt="2021-03-31T07:53:48.681" v="153" actId="20577"/>
        <pc:sldMkLst>
          <pc:docMk/>
          <pc:sldMk cId="927470826" sldId="266"/>
        </pc:sldMkLst>
        <pc:spChg chg="mod">
          <ac:chgData name="Terezie Fabiánová" userId="S::terezie.fabianova@zsmohylova.cz::f03cb993-21b3-447e-a9ec-fa5a7af93e0f" providerId="AD" clId="Web-{7319997D-CF84-4CC2-B1B2-2E21E57287D5}" dt="2021-03-31T07:49:11.536" v="52" actId="20577"/>
          <ac:spMkLst>
            <pc:docMk/>
            <pc:sldMk cId="927470826" sldId="266"/>
            <ac:spMk id="2" creationId="{D1CB3501-D2CA-45DB-87C0-5CE5A0650556}"/>
          </ac:spMkLst>
        </pc:spChg>
        <pc:spChg chg="del">
          <ac:chgData name="Terezie Fabiánová" userId="S::terezie.fabianova@zsmohylova.cz::f03cb993-21b3-447e-a9ec-fa5a7af93e0f" providerId="AD" clId="Web-{7319997D-CF84-4CC2-B1B2-2E21E57287D5}" dt="2021-03-31T07:41:09.486" v="22"/>
          <ac:spMkLst>
            <pc:docMk/>
            <pc:sldMk cId="927470826" sldId="266"/>
            <ac:spMk id="3" creationId="{E96CCAD3-7A0F-4B12-9130-3B36AA47979E}"/>
          </ac:spMkLst>
        </pc:spChg>
        <pc:spChg chg="del mod">
          <ac:chgData name="Terezie Fabiánová" userId="S::terezie.fabianova@zsmohylova.cz::f03cb993-21b3-447e-a9ec-fa5a7af93e0f" providerId="AD" clId="Web-{7319997D-CF84-4CC2-B1B2-2E21E57287D5}" dt="2021-03-31T07:43:13.245" v="27"/>
          <ac:spMkLst>
            <pc:docMk/>
            <pc:sldMk cId="927470826" sldId="266"/>
            <ac:spMk id="4" creationId="{418ACF40-5B57-48A7-B486-5E96453A4E27}"/>
          </ac:spMkLst>
        </pc:spChg>
        <pc:spChg chg="add mod">
          <ac:chgData name="Terezie Fabiánová" userId="S::terezie.fabianova@zsmohylova.cz::f03cb993-21b3-447e-a9ec-fa5a7af93e0f" providerId="AD" clId="Web-{7319997D-CF84-4CC2-B1B2-2E21E57287D5}" dt="2021-03-31T07:53:48.681" v="153" actId="20577"/>
          <ac:spMkLst>
            <pc:docMk/>
            <pc:sldMk cId="927470826" sldId="266"/>
            <ac:spMk id="8" creationId="{8386B34F-3A0E-4D02-B5F6-EB9F5489C96F}"/>
          </ac:spMkLst>
        </pc:spChg>
        <pc:picChg chg="add mod ord">
          <ac:chgData name="Terezie Fabiánová" userId="S::terezie.fabianova@zsmohylova.cz::f03cb993-21b3-447e-a9ec-fa5a7af93e0f" providerId="AD" clId="Web-{7319997D-CF84-4CC2-B1B2-2E21E57287D5}" dt="2021-03-31T07:49:52.008" v="57" actId="1076"/>
          <ac:picMkLst>
            <pc:docMk/>
            <pc:sldMk cId="927470826" sldId="266"/>
            <ac:picMk id="5" creationId="{1944CBF6-A6C6-4EAB-9CA6-7DA607FECFCB}"/>
          </ac:picMkLst>
        </pc:picChg>
        <pc:picChg chg="add del mod ord">
          <ac:chgData name="Terezie Fabiánová" userId="S::terezie.fabianova@zsmohylova.cz::f03cb993-21b3-447e-a9ec-fa5a7af93e0f" providerId="AD" clId="Web-{7319997D-CF84-4CC2-B1B2-2E21E57287D5}" dt="2021-03-31T07:43:24.402" v="28"/>
          <ac:picMkLst>
            <pc:docMk/>
            <pc:sldMk cId="927470826" sldId="266"/>
            <ac:picMk id="6" creationId="{17396D78-16B4-4C16-95D4-FE5ED5828C28}"/>
          </ac:picMkLst>
        </pc:picChg>
      </pc:sldChg>
    </pc:docChg>
  </pc:docChgLst>
  <pc:docChgLst>
    <pc:chgData name="Natálie Žižková" userId="S::natalie.zizkova@zsmohylova.cz::856cc4b5-131a-4bbf-baa4-ccefa0b6382f" providerId="AD" clId="Web-{BBB976DA-4D87-48F4-A2C2-2570C84B8305}"/>
    <pc:docChg chg="modSld">
      <pc:chgData name="Natálie Žižková" userId="S::natalie.zizkova@zsmohylova.cz::856cc4b5-131a-4bbf-baa4-ccefa0b6382f" providerId="AD" clId="Web-{BBB976DA-4D87-48F4-A2C2-2570C84B8305}" dt="2021-03-30T09:01:23.700" v="120" actId="1076"/>
      <pc:docMkLst>
        <pc:docMk/>
      </pc:docMkLst>
      <pc:sldChg chg="addSp delSp modSp">
        <pc:chgData name="Natálie Žižková" userId="S::natalie.zizkova@zsmohylova.cz::856cc4b5-131a-4bbf-baa4-ccefa0b6382f" providerId="AD" clId="Web-{BBB976DA-4D87-48F4-A2C2-2570C84B8305}" dt="2021-03-30T09:01:23.700" v="120" actId="1076"/>
        <pc:sldMkLst>
          <pc:docMk/>
          <pc:sldMk cId="84883201" sldId="262"/>
        </pc:sldMkLst>
        <pc:spChg chg="mod">
          <ac:chgData name="Natálie Žižková" userId="S::natalie.zizkova@zsmohylova.cz::856cc4b5-131a-4bbf-baa4-ccefa0b6382f" providerId="AD" clId="Web-{BBB976DA-4D87-48F4-A2C2-2570C84B8305}" dt="2021-03-30T08:58:00.383" v="63" actId="20577"/>
          <ac:spMkLst>
            <pc:docMk/>
            <pc:sldMk cId="84883201" sldId="262"/>
            <ac:spMk id="2" creationId="{0E62D709-2F71-4045-A991-1F2DD5262CAC}"/>
          </ac:spMkLst>
        </pc:spChg>
        <pc:spChg chg="add mod">
          <ac:chgData name="Natálie Žižková" userId="S::natalie.zizkova@zsmohylova.cz::856cc4b5-131a-4bbf-baa4-ccefa0b6382f" providerId="AD" clId="Web-{BBB976DA-4D87-48F4-A2C2-2570C84B8305}" dt="2021-03-30T09:01:20.372" v="118" actId="14100"/>
          <ac:spMkLst>
            <pc:docMk/>
            <pc:sldMk cId="84883201" sldId="262"/>
            <ac:spMk id="3" creationId="{4204160B-CC8E-401E-A86D-30000EA22F3B}"/>
          </ac:spMkLst>
        </pc:spChg>
        <pc:picChg chg="add del mod">
          <ac:chgData name="Natálie Žižková" userId="S::natalie.zizkova@zsmohylova.cz::856cc4b5-131a-4bbf-baa4-ccefa0b6382f" providerId="AD" clId="Web-{BBB976DA-4D87-48F4-A2C2-2570C84B8305}" dt="2021-03-30T08:56:13.443" v="20"/>
          <ac:picMkLst>
            <pc:docMk/>
            <pc:sldMk cId="84883201" sldId="262"/>
            <ac:picMk id="4" creationId="{F0D7814B-3A91-48E8-90AD-40148D264843}"/>
          </ac:picMkLst>
        </pc:picChg>
        <pc:picChg chg="add del mod">
          <ac:chgData name="Natálie Žižková" userId="S::natalie.zizkova@zsmohylova.cz::856cc4b5-131a-4bbf-baa4-ccefa0b6382f" providerId="AD" clId="Web-{BBB976DA-4D87-48F4-A2C2-2570C84B8305}" dt="2021-03-30T08:56:13.443" v="19"/>
          <ac:picMkLst>
            <pc:docMk/>
            <pc:sldMk cId="84883201" sldId="262"/>
            <ac:picMk id="6" creationId="{911E631E-BFD9-471F-BD00-54880C657269}"/>
          </ac:picMkLst>
        </pc:picChg>
        <pc:picChg chg="mod">
          <ac:chgData name="Natálie Žižková" userId="S::natalie.zizkova@zsmohylova.cz::856cc4b5-131a-4bbf-baa4-ccefa0b6382f" providerId="AD" clId="Web-{BBB976DA-4D87-48F4-A2C2-2570C84B8305}" dt="2021-03-30T09:01:22.044" v="119" actId="1076"/>
          <ac:picMkLst>
            <pc:docMk/>
            <pc:sldMk cId="84883201" sldId="262"/>
            <ac:picMk id="9" creationId="{335A5F29-DFF2-4D15-ABA2-793D59FA0562}"/>
          </ac:picMkLst>
        </pc:picChg>
        <pc:picChg chg="mod">
          <ac:chgData name="Natálie Žižková" userId="S::natalie.zizkova@zsmohylova.cz::856cc4b5-131a-4bbf-baa4-ccefa0b6382f" providerId="AD" clId="Web-{BBB976DA-4D87-48F4-A2C2-2570C84B8305}" dt="2021-03-30T09:01:23.700" v="120" actId="1076"/>
          <ac:picMkLst>
            <pc:docMk/>
            <pc:sldMk cId="84883201" sldId="262"/>
            <ac:picMk id="24" creationId="{05F13011-88F1-4108-8637-AD54BF90748E}"/>
          </ac:picMkLst>
        </pc:picChg>
      </pc:sldChg>
    </pc:docChg>
  </pc:docChgLst>
  <pc:docChgLst>
    <pc:chgData name="Viviana Drugda" userId="S::viviana.drugda@zsmohylova.cz::0a3cd180-28e9-45ff-a93f-66998df9bb40" providerId="AD" clId="Web-{46FAE879-2646-4616-97A3-B2AC0920B2E3}"/>
    <pc:docChg chg="modSld">
      <pc:chgData name="Viviana Drugda" userId="S::viviana.drugda@zsmohylova.cz::0a3cd180-28e9-45ff-a93f-66998df9bb40" providerId="AD" clId="Web-{46FAE879-2646-4616-97A3-B2AC0920B2E3}" dt="2021-04-06T06:16:36.071" v="4" actId="1076"/>
      <pc:docMkLst>
        <pc:docMk/>
      </pc:docMkLst>
      <pc:sldChg chg="modSp">
        <pc:chgData name="Viviana Drugda" userId="S::viviana.drugda@zsmohylova.cz::0a3cd180-28e9-45ff-a93f-66998df9bb40" providerId="AD" clId="Web-{46FAE879-2646-4616-97A3-B2AC0920B2E3}" dt="2021-04-06T06:16:36.071" v="4" actId="1076"/>
        <pc:sldMkLst>
          <pc:docMk/>
          <pc:sldMk cId="3232440055" sldId="263"/>
        </pc:sldMkLst>
        <pc:picChg chg="mod">
          <ac:chgData name="Viviana Drugda" userId="S::viviana.drugda@zsmohylova.cz::0a3cd180-28e9-45ff-a93f-66998df9bb40" providerId="AD" clId="Web-{46FAE879-2646-4616-97A3-B2AC0920B2E3}" dt="2021-04-06T06:16:36.071" v="4" actId="1076"/>
          <ac:picMkLst>
            <pc:docMk/>
            <pc:sldMk cId="3232440055" sldId="263"/>
            <ac:picMk id="10" creationId="{F8284FED-F810-4BE6-985F-1604421A0CA3}"/>
          </ac:picMkLst>
        </pc:picChg>
      </pc:sldChg>
    </pc:docChg>
  </pc:docChgLst>
  <pc:docChgLst>
    <pc:chgData name="Matěj Kotrba" userId="S::matej.kotrba@zsmohylova.cz::51806373-b5e3-45c0-84c2-2898db66d4cf" providerId="AD" clId="Web-{29F11ED7-FAF7-49D2-A1DB-9B058553A2FF}"/>
    <pc:docChg chg="modSld">
      <pc:chgData name="Matěj Kotrba" userId="S::matej.kotrba@zsmohylova.cz::51806373-b5e3-45c0-84c2-2898db66d4cf" providerId="AD" clId="Web-{29F11ED7-FAF7-49D2-A1DB-9B058553A2FF}" dt="2021-04-06T09:16:03.427" v="67" actId="1076"/>
      <pc:docMkLst>
        <pc:docMk/>
      </pc:docMkLst>
      <pc:sldChg chg="addSp modSp">
        <pc:chgData name="Matěj Kotrba" userId="S::matej.kotrba@zsmohylova.cz::51806373-b5e3-45c0-84c2-2898db66d4cf" providerId="AD" clId="Web-{29F11ED7-FAF7-49D2-A1DB-9B058553A2FF}" dt="2021-04-06T09:16:03.427" v="67" actId="1076"/>
        <pc:sldMkLst>
          <pc:docMk/>
          <pc:sldMk cId="2291942877" sldId="272"/>
        </pc:sldMkLst>
        <pc:spChg chg="mod">
          <ac:chgData name="Matěj Kotrba" userId="S::matej.kotrba@zsmohylova.cz::51806373-b5e3-45c0-84c2-2898db66d4cf" providerId="AD" clId="Web-{29F11ED7-FAF7-49D2-A1DB-9B058553A2FF}" dt="2021-04-06T09:11:16.657" v="55" actId="20577"/>
          <ac:spMkLst>
            <pc:docMk/>
            <pc:sldMk cId="2291942877" sldId="272"/>
            <ac:spMk id="2" creationId="{C44165CA-AF31-47F9-BCB0-58FCACF86307}"/>
          </ac:spMkLst>
        </pc:spChg>
        <pc:spChg chg="mod">
          <ac:chgData name="Matěj Kotrba" userId="S::matej.kotrba@zsmohylova.cz::51806373-b5e3-45c0-84c2-2898db66d4cf" providerId="AD" clId="Web-{29F11ED7-FAF7-49D2-A1DB-9B058553A2FF}" dt="2021-04-06T09:12:11.455" v="64" actId="20577"/>
          <ac:spMkLst>
            <pc:docMk/>
            <pc:sldMk cId="2291942877" sldId="272"/>
            <ac:spMk id="3" creationId="{E1E08EDE-117E-4531-A45C-E99D919ACDBA}"/>
          </ac:spMkLst>
        </pc:spChg>
        <pc:picChg chg="add mod">
          <ac:chgData name="Matěj Kotrba" userId="S::matej.kotrba@zsmohylova.cz::51806373-b5e3-45c0-84c2-2898db66d4cf" providerId="AD" clId="Web-{29F11ED7-FAF7-49D2-A1DB-9B058553A2FF}" dt="2021-04-06T09:15:51.099" v="65"/>
          <ac:picMkLst>
            <pc:docMk/>
            <pc:sldMk cId="2291942877" sldId="272"/>
            <ac:picMk id="6" creationId="{60806743-4836-4E8B-AD2A-581F6DA80896}"/>
          </ac:picMkLst>
        </pc:picChg>
        <pc:picChg chg="mod">
          <ac:chgData name="Matěj Kotrba" userId="S::matej.kotrba@zsmohylova.cz::51806373-b5e3-45c0-84c2-2898db66d4cf" providerId="AD" clId="Web-{29F11ED7-FAF7-49D2-A1DB-9B058553A2FF}" dt="2021-04-06T09:16:03.427" v="67" actId="1076"/>
          <ac:picMkLst>
            <pc:docMk/>
            <pc:sldMk cId="2291942877" sldId="272"/>
            <ac:picMk id="7" creationId="{B005E5D9-9B0C-490C-B04B-C6774663F0A3}"/>
          </ac:picMkLst>
        </pc:picChg>
      </pc:sldChg>
    </pc:docChg>
  </pc:docChgLst>
  <pc:docChgLst>
    <pc:chgData name="Denisa Biroščáková" userId="S::denisa.biroscakova@zsmohylova.cz::aff9de5b-2b6c-473f-a8f5-16c990b58397" providerId="AD" clId="Web-{EE2C0A6E-6A27-4FEF-AD06-E5DD6C414F1D}"/>
    <pc:docChg chg="modSld">
      <pc:chgData name="Denisa Biroščáková" userId="S::denisa.biroscakova@zsmohylova.cz::aff9de5b-2b6c-473f-a8f5-16c990b58397" providerId="AD" clId="Web-{EE2C0A6E-6A27-4FEF-AD06-E5DD6C414F1D}" dt="2021-03-31T08:05:17.372" v="10"/>
      <pc:docMkLst>
        <pc:docMk/>
      </pc:docMkLst>
      <pc:sldChg chg="addSp delSp modSp">
        <pc:chgData name="Denisa Biroščáková" userId="S::denisa.biroscakova@zsmohylova.cz::aff9de5b-2b6c-473f-a8f5-16c990b58397" providerId="AD" clId="Web-{EE2C0A6E-6A27-4FEF-AD06-E5DD6C414F1D}" dt="2021-03-31T08:05:17.372" v="10"/>
        <pc:sldMkLst>
          <pc:docMk/>
          <pc:sldMk cId="1298445" sldId="261"/>
        </pc:sldMkLst>
        <pc:spChg chg="add del mod">
          <ac:chgData name="Denisa Biroščáková" userId="S::denisa.biroscakova@zsmohylova.cz::aff9de5b-2b6c-473f-a8f5-16c990b58397" providerId="AD" clId="Web-{EE2C0A6E-6A27-4FEF-AD06-E5DD6C414F1D}" dt="2021-03-31T08:04:50.606" v="3"/>
          <ac:spMkLst>
            <pc:docMk/>
            <pc:sldMk cId="1298445" sldId="261"/>
            <ac:spMk id="5" creationId="{129B3540-E886-4BC9-BA12-B1336B54BCA6}"/>
          </ac:spMkLst>
        </pc:spChg>
        <pc:spChg chg="del">
          <ac:chgData name="Denisa Biroščáková" userId="S::denisa.biroscakova@zsmohylova.cz::aff9de5b-2b6c-473f-a8f5-16c990b58397" providerId="AD" clId="Web-{EE2C0A6E-6A27-4FEF-AD06-E5DD6C414F1D}" dt="2021-03-31T08:04:40.574" v="0"/>
          <ac:spMkLst>
            <pc:docMk/>
            <pc:sldMk cId="1298445" sldId="261"/>
            <ac:spMk id="8" creationId="{05278300-F26C-40F3-AA49-B8862C4675BC}"/>
          </ac:spMkLst>
        </pc:spChg>
        <pc:spChg chg="add mod">
          <ac:chgData name="Denisa Biroščáková" userId="S::denisa.biroscakova@zsmohylova.cz::aff9de5b-2b6c-473f-a8f5-16c990b58397" providerId="AD" clId="Web-{EE2C0A6E-6A27-4FEF-AD06-E5DD6C414F1D}" dt="2021-03-31T08:05:17.372" v="10"/>
          <ac:spMkLst>
            <pc:docMk/>
            <pc:sldMk cId="1298445" sldId="261"/>
            <ac:spMk id="9" creationId="{1D5FABE4-C447-4BE2-B071-82B6CBD64488}"/>
          </ac:spMkLst>
        </pc:spChg>
        <pc:picChg chg="add del mod ord">
          <ac:chgData name="Denisa Biroščáková" userId="S::denisa.biroscakova@zsmohylova.cz::aff9de5b-2b6c-473f-a8f5-16c990b58397" providerId="AD" clId="Web-{EE2C0A6E-6A27-4FEF-AD06-E5DD6C414F1D}" dt="2021-03-31T08:04:48.902" v="2"/>
          <ac:picMkLst>
            <pc:docMk/>
            <pc:sldMk cId="1298445" sldId="261"/>
            <ac:picMk id="3" creationId="{F6E4FC86-D5CD-4557-A3A1-03D7F1957063}"/>
          </ac:picMkLst>
        </pc:picChg>
        <pc:picChg chg="add del mod ord">
          <ac:chgData name="Denisa Biroščáková" userId="S::denisa.biroscakova@zsmohylova.cz::aff9de5b-2b6c-473f-a8f5-16c990b58397" providerId="AD" clId="Web-{EE2C0A6E-6A27-4FEF-AD06-E5DD6C414F1D}" dt="2021-03-31T08:05:17.372" v="10"/>
          <ac:picMkLst>
            <pc:docMk/>
            <pc:sldMk cId="1298445" sldId="261"/>
            <ac:picMk id="6" creationId="{67649D93-4C82-4A05-B648-4AEC5B19C9A6}"/>
          </ac:picMkLst>
        </pc:picChg>
      </pc:sldChg>
    </pc:docChg>
  </pc:docChgLst>
  <pc:docChgLst>
    <pc:chgData name="Martina Hanzalová" userId="S::martina.hanzalova@zsmohylova.cz::3b573902-ade2-4a58-94ee-f786a9cc7b75" providerId="AD" clId="Web-{799C1B32-F093-4A00-821D-BFB212EB4720}"/>
    <pc:docChg chg="modSld">
      <pc:chgData name="Martina Hanzalová" userId="S::martina.hanzalova@zsmohylova.cz::3b573902-ade2-4a58-94ee-f786a9cc7b75" providerId="AD" clId="Web-{799C1B32-F093-4A00-821D-BFB212EB4720}" dt="2021-03-29T14:33:22.734" v="5" actId="20577"/>
      <pc:docMkLst>
        <pc:docMk/>
      </pc:docMkLst>
      <pc:sldChg chg="delSp modSp">
        <pc:chgData name="Martina Hanzalová" userId="S::martina.hanzalova@zsmohylova.cz::3b573902-ade2-4a58-94ee-f786a9cc7b75" providerId="AD" clId="Web-{799C1B32-F093-4A00-821D-BFB212EB4720}" dt="2021-03-29T14:33:22.734" v="5" actId="20577"/>
        <pc:sldMkLst>
          <pc:docMk/>
          <pc:sldMk cId="4061698677" sldId="257"/>
        </pc:sldMkLst>
        <pc:spChg chg="mod">
          <ac:chgData name="Martina Hanzalová" userId="S::martina.hanzalova@zsmohylova.cz::3b573902-ade2-4a58-94ee-f786a9cc7b75" providerId="AD" clId="Web-{799C1B32-F093-4A00-821D-BFB212EB4720}" dt="2021-03-29T14:33:22.734" v="5" actId="20577"/>
          <ac:spMkLst>
            <pc:docMk/>
            <pc:sldMk cId="4061698677" sldId="257"/>
            <ac:spMk id="2" creationId="{FC9724E1-1E19-479F-B3E1-B6A2C0770108}"/>
          </ac:spMkLst>
        </pc:spChg>
        <pc:spChg chg="mod">
          <ac:chgData name="Martina Hanzalová" userId="S::martina.hanzalova@zsmohylova.cz::3b573902-ade2-4a58-94ee-f786a9cc7b75" providerId="AD" clId="Web-{799C1B32-F093-4A00-821D-BFB212EB4720}" dt="2021-03-29T14:33:11.437" v="2" actId="20577"/>
          <ac:spMkLst>
            <pc:docMk/>
            <pc:sldMk cId="4061698677" sldId="257"/>
            <ac:spMk id="27" creationId="{D0700F79-8F72-4D49-8F71-EE8ECAE34E33}"/>
          </ac:spMkLst>
        </pc:spChg>
        <pc:picChg chg="del">
          <ac:chgData name="Martina Hanzalová" userId="S::martina.hanzalova@zsmohylova.cz::3b573902-ade2-4a58-94ee-f786a9cc7b75" providerId="AD" clId="Web-{799C1B32-F093-4A00-821D-BFB212EB4720}" dt="2021-03-29T14:33:13.687" v="3"/>
          <ac:picMkLst>
            <pc:docMk/>
            <pc:sldMk cId="4061698677" sldId="257"/>
            <ac:picMk id="1026" creationId="{790C18A1-782D-46D2-B572-9F21B8F58854}"/>
          </ac:picMkLst>
        </pc:picChg>
        <pc:picChg chg="del">
          <ac:chgData name="Martina Hanzalová" userId="S::martina.hanzalova@zsmohylova.cz::3b573902-ade2-4a58-94ee-f786a9cc7b75" providerId="AD" clId="Web-{799C1B32-F093-4A00-821D-BFB212EB4720}" dt="2021-03-29T14:33:15.577" v="4"/>
          <ac:picMkLst>
            <pc:docMk/>
            <pc:sldMk cId="4061698677" sldId="257"/>
            <ac:picMk id="1028" creationId="{2D6AB9EC-0AF0-4B35-A179-A5D0E77122C4}"/>
          </ac:picMkLst>
        </pc:picChg>
      </pc:sldChg>
    </pc:docChg>
  </pc:docChgLst>
  <pc:docChgLst>
    <pc:chgData name="Julie Smítková" userId="S::julie.smitkova@zsmohylova.cz::bfa046fa-753d-4c42-8773-5de2ae2c839d" providerId="AD" clId="Web-{3461E4C9-3A51-4782-BA82-4E6950122465}"/>
    <pc:docChg chg="modSld">
      <pc:chgData name="Julie Smítková" userId="S::julie.smitkova@zsmohylova.cz::bfa046fa-753d-4c42-8773-5de2ae2c839d" providerId="AD" clId="Web-{3461E4C9-3A51-4782-BA82-4E6950122465}" dt="2021-03-31T07:42:17.816" v="2"/>
      <pc:docMkLst>
        <pc:docMk/>
      </pc:docMkLst>
      <pc:sldChg chg="addSp delSp modSp">
        <pc:chgData name="Julie Smítková" userId="S::julie.smitkova@zsmohylova.cz::bfa046fa-753d-4c42-8773-5de2ae2c839d" providerId="AD" clId="Web-{3461E4C9-3A51-4782-BA82-4E6950122465}" dt="2021-03-31T07:42:17.816" v="2"/>
        <pc:sldMkLst>
          <pc:docMk/>
          <pc:sldMk cId="84883201" sldId="262"/>
        </pc:sldMkLst>
        <pc:spChg chg="add del mod">
          <ac:chgData name="Julie Smítková" userId="S::julie.smitkova@zsmohylova.cz::bfa046fa-753d-4c42-8773-5de2ae2c839d" providerId="AD" clId="Web-{3461E4C9-3A51-4782-BA82-4E6950122465}" dt="2021-03-31T07:42:08.003" v="1"/>
          <ac:spMkLst>
            <pc:docMk/>
            <pc:sldMk cId="84883201" sldId="262"/>
            <ac:spMk id="6" creationId="{9DA0BAAD-230B-496B-9AFA-AE474670178E}"/>
          </ac:spMkLst>
        </pc:spChg>
        <pc:spChg chg="add mod">
          <ac:chgData name="Julie Smítková" userId="S::julie.smitkova@zsmohylova.cz::bfa046fa-753d-4c42-8773-5de2ae2c839d" providerId="AD" clId="Web-{3461E4C9-3A51-4782-BA82-4E6950122465}" dt="2021-03-31T07:42:17.816" v="2"/>
          <ac:spMkLst>
            <pc:docMk/>
            <pc:sldMk cId="84883201" sldId="262"/>
            <ac:spMk id="10" creationId="{72E300DC-96F3-4782-B2A7-C3BF07A26620}"/>
          </ac:spMkLst>
        </pc:spChg>
        <pc:picChg chg="add del mod ord">
          <ac:chgData name="Julie Smítková" userId="S::julie.smitkova@zsmohylova.cz::bfa046fa-753d-4c42-8773-5de2ae2c839d" providerId="AD" clId="Web-{3461E4C9-3A51-4782-BA82-4E6950122465}" dt="2021-03-31T07:42:17.816" v="2"/>
          <ac:picMkLst>
            <pc:docMk/>
            <pc:sldMk cId="84883201" sldId="262"/>
            <ac:picMk id="7" creationId="{B44DFF9E-0859-42FC-9F41-88157311A78F}"/>
          </ac:picMkLst>
        </pc:picChg>
        <pc:picChg chg="del">
          <ac:chgData name="Julie Smítková" userId="S::julie.smitkova@zsmohylova.cz::bfa046fa-753d-4c42-8773-5de2ae2c839d" providerId="AD" clId="Web-{3461E4C9-3A51-4782-BA82-4E6950122465}" dt="2021-03-31T07:42:04.675" v="0"/>
          <ac:picMkLst>
            <pc:docMk/>
            <pc:sldMk cId="84883201" sldId="262"/>
            <ac:picMk id="24" creationId="{05F13011-88F1-4108-8637-AD54BF90748E}"/>
          </ac:picMkLst>
        </pc:picChg>
      </pc:sldChg>
    </pc:docChg>
  </pc:docChgLst>
  <pc:docChgLst>
    <pc:chgData name="Matylda Hronková" userId="S::matylda.hronkova@zsmohylova.cz::09e46a20-d0dc-4743-be1e-df1481e8038d" providerId="AD" clId="Web-{7CE4077C-5029-4EF7-8388-9B644BF892BC}"/>
    <pc:docChg chg="modSld addMainMaster delMainMaster">
      <pc:chgData name="Matylda Hronková" userId="S::matylda.hronkova@zsmohylova.cz::09e46a20-d0dc-4743-be1e-df1481e8038d" providerId="AD" clId="Web-{7CE4077C-5029-4EF7-8388-9B644BF892BC}" dt="2021-03-30T10:16:41.675" v="195" actId="20577"/>
      <pc:docMkLst>
        <pc:docMk/>
      </pc:docMkLst>
      <pc:sldChg chg="modSp mod modClrScheme chgLayout">
        <pc:chgData name="Matylda Hronková" userId="S::matylda.hronkova@zsmohylova.cz::09e46a20-d0dc-4743-be1e-df1481e8038d" providerId="AD" clId="Web-{7CE4077C-5029-4EF7-8388-9B644BF892BC}" dt="2021-03-30T09:53:37.608" v="1"/>
        <pc:sldMkLst>
          <pc:docMk/>
          <pc:sldMk cId="4061698677" sldId="257"/>
        </pc:sldMkLst>
        <pc:spChg chg="mod ord">
          <ac:chgData name="Matylda Hronková" userId="S::matylda.hronkova@zsmohylova.cz::09e46a20-d0dc-4743-be1e-df1481e8038d" providerId="AD" clId="Web-{7CE4077C-5029-4EF7-8388-9B644BF892BC}" dt="2021-03-30T09:53:37.608" v="1"/>
          <ac:spMkLst>
            <pc:docMk/>
            <pc:sldMk cId="4061698677" sldId="257"/>
            <ac:spMk id="2" creationId="{FC9724E1-1E19-479F-B3E1-B6A2C0770108}"/>
          </ac:spMkLst>
        </pc:spChg>
        <pc:spChg chg="mod ord">
          <ac:chgData name="Matylda Hronková" userId="S::matylda.hronkova@zsmohylova.cz::09e46a20-d0dc-4743-be1e-df1481e8038d" providerId="AD" clId="Web-{7CE4077C-5029-4EF7-8388-9B644BF892BC}" dt="2021-03-30T09:53:37.608" v="1"/>
          <ac:spMkLst>
            <pc:docMk/>
            <pc:sldMk cId="4061698677" sldId="257"/>
            <ac:spMk id="27" creationId="{D0700F79-8F72-4D49-8F71-EE8ECAE34E33}"/>
          </ac:spMkLst>
        </pc:spChg>
      </pc:sldChg>
      <pc:sldChg chg="modSp mod modClrScheme chgLayout">
        <pc:chgData name="Matylda Hronková" userId="S::matylda.hronkova@zsmohylova.cz::09e46a20-d0dc-4743-be1e-df1481e8038d" providerId="AD" clId="Web-{7CE4077C-5029-4EF7-8388-9B644BF892BC}" dt="2021-03-30T09:53:37.608" v="1"/>
        <pc:sldMkLst>
          <pc:docMk/>
          <pc:sldMk cId="1554937699" sldId="258"/>
        </pc:sldMkLst>
        <pc:spChg chg="mod ord">
          <ac:chgData name="Matylda Hronková" userId="S::matylda.hronkova@zsmohylova.cz::09e46a20-d0dc-4743-be1e-df1481e8038d" providerId="AD" clId="Web-{7CE4077C-5029-4EF7-8388-9B644BF892BC}" dt="2021-03-30T09:53:37.608" v="1"/>
          <ac:spMkLst>
            <pc:docMk/>
            <pc:sldMk cId="1554937699" sldId="258"/>
            <ac:spMk id="2" creationId="{F895EDE2-E3EB-4264-9ABB-3D5A4787C5E3}"/>
          </ac:spMkLst>
        </pc:spChg>
        <pc:spChg chg="mod ord">
          <ac:chgData name="Matylda Hronková" userId="S::matylda.hronkova@zsmohylova.cz::09e46a20-d0dc-4743-be1e-df1481e8038d" providerId="AD" clId="Web-{7CE4077C-5029-4EF7-8388-9B644BF892BC}" dt="2021-03-30T09:53:37.608" v="1"/>
          <ac:spMkLst>
            <pc:docMk/>
            <pc:sldMk cId="1554937699" sldId="258"/>
            <ac:spMk id="29" creationId="{DBE55786-AAB9-4817-8992-006308A64FB0}"/>
          </ac:spMkLst>
        </pc:spChg>
      </pc:sldChg>
      <pc:sldChg chg="modSp mod modClrScheme chgLayout">
        <pc:chgData name="Matylda Hronková" userId="S::matylda.hronkova@zsmohylova.cz::09e46a20-d0dc-4743-be1e-df1481e8038d" providerId="AD" clId="Web-{7CE4077C-5029-4EF7-8388-9B644BF892BC}" dt="2021-03-30T09:53:37.608" v="1"/>
        <pc:sldMkLst>
          <pc:docMk/>
          <pc:sldMk cId="1524808625" sldId="259"/>
        </pc:sldMkLst>
        <pc:spChg chg="mod ord">
          <ac:chgData name="Matylda Hronková" userId="S::matylda.hronkova@zsmohylova.cz::09e46a20-d0dc-4743-be1e-df1481e8038d" providerId="AD" clId="Web-{7CE4077C-5029-4EF7-8388-9B644BF892BC}" dt="2021-03-30T09:53:37.608" v="1"/>
          <ac:spMkLst>
            <pc:docMk/>
            <pc:sldMk cId="1524808625" sldId="259"/>
            <ac:spMk id="2" creationId="{517A8A96-F49C-4372-92C8-00FE372F025E}"/>
          </ac:spMkLst>
        </pc:spChg>
        <pc:spChg chg="mod ord">
          <ac:chgData name="Matylda Hronková" userId="S::matylda.hronkova@zsmohylova.cz::09e46a20-d0dc-4743-be1e-df1481e8038d" providerId="AD" clId="Web-{7CE4077C-5029-4EF7-8388-9B644BF892BC}" dt="2021-03-30T09:53:37.608" v="1"/>
          <ac:spMkLst>
            <pc:docMk/>
            <pc:sldMk cId="1524808625" sldId="259"/>
            <ac:spMk id="21" creationId="{6B5BF610-F039-4AC6-A89E-D8E00E9AD6A8}"/>
          </ac:spMkLst>
        </pc:spChg>
      </pc:sldChg>
      <pc:sldChg chg="delSp modSp mod modClrScheme delDesignElem chgLayout">
        <pc:chgData name="Matylda Hronková" userId="S::matylda.hronkova@zsmohylova.cz::09e46a20-d0dc-4743-be1e-df1481e8038d" providerId="AD" clId="Web-{7CE4077C-5029-4EF7-8388-9B644BF892BC}" dt="2021-03-30T09:53:37.608" v="1"/>
        <pc:sldMkLst>
          <pc:docMk/>
          <pc:sldMk cId="2091250990" sldId="260"/>
        </pc:sldMkLst>
        <pc:spChg chg="mod ord">
          <ac:chgData name="Matylda Hronková" userId="S::matylda.hronkova@zsmohylova.cz::09e46a20-d0dc-4743-be1e-df1481e8038d" providerId="AD" clId="Web-{7CE4077C-5029-4EF7-8388-9B644BF892BC}" dt="2021-03-30T09:53:37.608" v="1"/>
          <ac:spMkLst>
            <pc:docMk/>
            <pc:sldMk cId="2091250990" sldId="260"/>
            <ac:spMk id="2" creationId="{AE93965A-B434-4C28-8E73-7CF4BEC2EB7C}"/>
          </ac:spMkLst>
        </pc:spChg>
        <pc:spChg chg="mod ord">
          <ac:chgData name="Matylda Hronková" userId="S::matylda.hronkova@zsmohylova.cz::09e46a20-d0dc-4743-be1e-df1481e8038d" providerId="AD" clId="Web-{7CE4077C-5029-4EF7-8388-9B644BF892BC}" dt="2021-03-30T09:53:37.608" v="1"/>
          <ac:spMkLst>
            <pc:docMk/>
            <pc:sldMk cId="2091250990" sldId="260"/>
            <ac:spMk id="3" creationId="{F2C4252E-57C5-41F6-B4EF-0957CA4C7D1F}"/>
          </ac:spMkLst>
        </pc:spChg>
        <pc:spChg chg="del">
          <ac:chgData name="Matylda Hronková" userId="S::matylda.hronkova@zsmohylova.cz::09e46a20-d0dc-4743-be1e-df1481e8038d" providerId="AD" clId="Web-{7CE4077C-5029-4EF7-8388-9B644BF892BC}" dt="2021-03-30T09:53:26.733" v="0"/>
          <ac:spMkLst>
            <pc:docMk/>
            <pc:sldMk cId="2091250990" sldId="260"/>
            <ac:spMk id="6" creationId="{5E8D2E83-FB3A-40E7-A9E5-7AB389D612B4}"/>
          </ac:spMkLst>
        </pc:spChg>
      </pc:sldChg>
      <pc:sldChg chg="modSp mod modClrScheme chgLayout">
        <pc:chgData name="Matylda Hronková" userId="S::matylda.hronkova@zsmohylova.cz::09e46a20-d0dc-4743-be1e-df1481e8038d" providerId="AD" clId="Web-{7CE4077C-5029-4EF7-8388-9B644BF892BC}" dt="2021-03-30T09:53:37.608" v="1"/>
        <pc:sldMkLst>
          <pc:docMk/>
          <pc:sldMk cId="1298445" sldId="261"/>
        </pc:sldMkLst>
        <pc:spChg chg="mod ord">
          <ac:chgData name="Matylda Hronková" userId="S::matylda.hronkova@zsmohylova.cz::09e46a20-d0dc-4743-be1e-df1481e8038d" providerId="AD" clId="Web-{7CE4077C-5029-4EF7-8388-9B644BF892BC}" dt="2021-03-30T09:53:37.608" v="1"/>
          <ac:spMkLst>
            <pc:docMk/>
            <pc:sldMk cId="1298445" sldId="261"/>
            <ac:spMk id="2" creationId="{D1CB3501-D2CA-45DB-87C0-5CE5A0650556}"/>
          </ac:spMkLst>
        </pc:spChg>
        <pc:spChg chg="mod ord">
          <ac:chgData name="Matylda Hronková" userId="S::matylda.hronkova@zsmohylova.cz::09e46a20-d0dc-4743-be1e-df1481e8038d" providerId="AD" clId="Web-{7CE4077C-5029-4EF7-8388-9B644BF892BC}" dt="2021-03-30T09:53:37.608" v="1"/>
          <ac:spMkLst>
            <pc:docMk/>
            <pc:sldMk cId="1298445" sldId="261"/>
            <ac:spMk id="17" creationId="{3CD9CD28-4617-40E8-8A38-028EE4F0DAA0}"/>
          </ac:spMkLst>
        </pc:spChg>
        <pc:spChg chg="mod ord">
          <ac:chgData name="Matylda Hronková" userId="S::matylda.hronkova@zsmohylova.cz::09e46a20-d0dc-4743-be1e-df1481e8038d" providerId="AD" clId="Web-{7CE4077C-5029-4EF7-8388-9B644BF892BC}" dt="2021-03-30T09:53:37.608" v="1"/>
          <ac:spMkLst>
            <pc:docMk/>
            <pc:sldMk cId="1298445" sldId="261"/>
            <ac:spMk id="21" creationId="{08673CE1-E2F3-45FD-BAB4-5E398C807961}"/>
          </ac:spMkLst>
        </pc:spChg>
      </pc:sldChg>
      <pc:sldChg chg="modSp mod modClrScheme chgLayout">
        <pc:chgData name="Matylda Hronková" userId="S::matylda.hronkova@zsmohylova.cz::09e46a20-d0dc-4743-be1e-df1481e8038d" providerId="AD" clId="Web-{7CE4077C-5029-4EF7-8388-9B644BF892BC}" dt="2021-03-30T09:53:37.608" v="1"/>
        <pc:sldMkLst>
          <pc:docMk/>
          <pc:sldMk cId="84883201" sldId="262"/>
        </pc:sldMkLst>
        <pc:spChg chg="mod ord">
          <ac:chgData name="Matylda Hronková" userId="S::matylda.hronkova@zsmohylova.cz::09e46a20-d0dc-4743-be1e-df1481e8038d" providerId="AD" clId="Web-{7CE4077C-5029-4EF7-8388-9B644BF892BC}" dt="2021-03-30T09:53:37.608" v="1"/>
          <ac:spMkLst>
            <pc:docMk/>
            <pc:sldMk cId="84883201" sldId="262"/>
            <ac:spMk id="2" creationId="{0E62D709-2F71-4045-A991-1F2DD5262CAC}"/>
          </ac:spMkLst>
        </pc:spChg>
        <pc:picChg chg="mod ord">
          <ac:chgData name="Matylda Hronková" userId="S::matylda.hronkova@zsmohylova.cz::09e46a20-d0dc-4743-be1e-df1481e8038d" providerId="AD" clId="Web-{7CE4077C-5029-4EF7-8388-9B644BF892BC}" dt="2021-03-30T09:53:37.608" v="1"/>
          <ac:picMkLst>
            <pc:docMk/>
            <pc:sldMk cId="84883201" sldId="262"/>
            <ac:picMk id="9" creationId="{335A5F29-DFF2-4D15-ABA2-793D59FA0562}"/>
          </ac:picMkLst>
        </pc:picChg>
        <pc:picChg chg="mod ord">
          <ac:chgData name="Matylda Hronková" userId="S::matylda.hronkova@zsmohylova.cz::09e46a20-d0dc-4743-be1e-df1481e8038d" providerId="AD" clId="Web-{7CE4077C-5029-4EF7-8388-9B644BF892BC}" dt="2021-03-30T09:53:37.608" v="1"/>
          <ac:picMkLst>
            <pc:docMk/>
            <pc:sldMk cId="84883201" sldId="262"/>
            <ac:picMk id="24" creationId="{05F13011-88F1-4108-8637-AD54BF90748E}"/>
          </ac:picMkLst>
        </pc:picChg>
      </pc:sldChg>
      <pc:sldChg chg="mod modClrScheme chgLayout">
        <pc:chgData name="Matylda Hronková" userId="S::matylda.hronkova@zsmohylova.cz::09e46a20-d0dc-4743-be1e-df1481e8038d" providerId="AD" clId="Web-{7CE4077C-5029-4EF7-8388-9B644BF892BC}" dt="2021-03-30T09:53:37.608" v="1"/>
        <pc:sldMkLst>
          <pc:docMk/>
          <pc:sldMk cId="3232440055" sldId="263"/>
        </pc:sldMkLst>
      </pc:sldChg>
      <pc:sldChg chg="modSp mod modClrScheme chgLayout">
        <pc:chgData name="Matylda Hronková" userId="S::matylda.hronkova@zsmohylova.cz::09e46a20-d0dc-4743-be1e-df1481e8038d" providerId="AD" clId="Web-{7CE4077C-5029-4EF7-8388-9B644BF892BC}" dt="2021-03-30T09:53:37.608" v="1"/>
        <pc:sldMkLst>
          <pc:docMk/>
          <pc:sldMk cId="1736268979" sldId="264"/>
        </pc:sldMkLst>
        <pc:spChg chg="mod ord">
          <ac:chgData name="Matylda Hronková" userId="S::matylda.hronkova@zsmohylova.cz::09e46a20-d0dc-4743-be1e-df1481e8038d" providerId="AD" clId="Web-{7CE4077C-5029-4EF7-8388-9B644BF892BC}" dt="2021-03-30T09:53:37.608" v="1"/>
          <ac:spMkLst>
            <pc:docMk/>
            <pc:sldMk cId="1736268979" sldId="264"/>
            <ac:spMk id="2" creationId="{71040909-4001-4557-B736-9D26D7319E4F}"/>
          </ac:spMkLst>
        </pc:spChg>
        <pc:spChg chg="mod ord">
          <ac:chgData name="Matylda Hronková" userId="S::matylda.hronkova@zsmohylova.cz::09e46a20-d0dc-4743-be1e-df1481e8038d" providerId="AD" clId="Web-{7CE4077C-5029-4EF7-8388-9B644BF892BC}" dt="2021-03-30T09:53:37.608" v="1"/>
          <ac:spMkLst>
            <pc:docMk/>
            <pc:sldMk cId="1736268979" sldId="264"/>
            <ac:spMk id="4" creationId="{0A6D2F7A-88E2-4C47-A3B9-06BC57DA7EE5}"/>
          </ac:spMkLst>
        </pc:spChg>
        <pc:spChg chg="mod ord">
          <ac:chgData name="Matylda Hronková" userId="S::matylda.hronkova@zsmohylova.cz::09e46a20-d0dc-4743-be1e-df1481e8038d" providerId="AD" clId="Web-{7CE4077C-5029-4EF7-8388-9B644BF892BC}" dt="2021-03-30T09:53:37.608" v="1"/>
          <ac:spMkLst>
            <pc:docMk/>
            <pc:sldMk cId="1736268979" sldId="264"/>
            <ac:spMk id="5" creationId="{874B7DEC-F670-4F21-B2D8-43EF4F4AC168}"/>
          </ac:spMkLst>
        </pc:spChg>
      </pc:sldChg>
      <pc:sldChg chg="mod modClrScheme chgLayout">
        <pc:chgData name="Matylda Hronková" userId="S::matylda.hronkova@zsmohylova.cz::09e46a20-d0dc-4743-be1e-df1481e8038d" providerId="AD" clId="Web-{7CE4077C-5029-4EF7-8388-9B644BF892BC}" dt="2021-03-30T09:53:37.608" v="1"/>
        <pc:sldMkLst>
          <pc:docMk/>
          <pc:sldMk cId="1985658510" sldId="265"/>
        </pc:sldMkLst>
      </pc:sldChg>
      <pc:sldChg chg="modSp mod modClrScheme chgLayout">
        <pc:chgData name="Matylda Hronková" userId="S::matylda.hronkova@zsmohylova.cz::09e46a20-d0dc-4743-be1e-df1481e8038d" providerId="AD" clId="Web-{7CE4077C-5029-4EF7-8388-9B644BF892BC}" dt="2021-03-30T09:53:37.608" v="1"/>
        <pc:sldMkLst>
          <pc:docMk/>
          <pc:sldMk cId="927470826" sldId="266"/>
        </pc:sldMkLst>
        <pc:spChg chg="mod ord">
          <ac:chgData name="Matylda Hronková" userId="S::matylda.hronkova@zsmohylova.cz::09e46a20-d0dc-4743-be1e-df1481e8038d" providerId="AD" clId="Web-{7CE4077C-5029-4EF7-8388-9B644BF892BC}" dt="2021-03-30T09:53:37.608" v="1"/>
          <ac:spMkLst>
            <pc:docMk/>
            <pc:sldMk cId="927470826" sldId="266"/>
            <ac:spMk id="2" creationId="{D1CB3501-D2CA-45DB-87C0-5CE5A0650556}"/>
          </ac:spMkLst>
        </pc:spChg>
        <pc:spChg chg="mod ord">
          <ac:chgData name="Matylda Hronková" userId="S::matylda.hronkova@zsmohylova.cz::09e46a20-d0dc-4743-be1e-df1481e8038d" providerId="AD" clId="Web-{7CE4077C-5029-4EF7-8388-9B644BF892BC}" dt="2021-03-30T09:53:37.608" v="1"/>
          <ac:spMkLst>
            <pc:docMk/>
            <pc:sldMk cId="927470826" sldId="266"/>
            <ac:spMk id="3" creationId="{E96CCAD3-7A0F-4B12-9130-3B36AA47979E}"/>
          </ac:spMkLst>
        </pc:spChg>
        <pc:spChg chg="mod ord">
          <ac:chgData name="Matylda Hronková" userId="S::matylda.hronkova@zsmohylova.cz::09e46a20-d0dc-4743-be1e-df1481e8038d" providerId="AD" clId="Web-{7CE4077C-5029-4EF7-8388-9B644BF892BC}" dt="2021-03-30T09:53:37.608" v="1"/>
          <ac:spMkLst>
            <pc:docMk/>
            <pc:sldMk cId="927470826" sldId="266"/>
            <ac:spMk id="4" creationId="{418ACF40-5B57-48A7-B486-5E96453A4E27}"/>
          </ac:spMkLst>
        </pc:spChg>
      </pc:sldChg>
      <pc:sldChg chg="modSp mod modClrScheme chgLayout">
        <pc:chgData name="Matylda Hronková" userId="S::matylda.hronkova@zsmohylova.cz::09e46a20-d0dc-4743-be1e-df1481e8038d" providerId="AD" clId="Web-{7CE4077C-5029-4EF7-8388-9B644BF892BC}" dt="2021-03-30T09:53:37.608" v="1"/>
        <pc:sldMkLst>
          <pc:docMk/>
          <pc:sldMk cId="665345928" sldId="267"/>
        </pc:sldMkLst>
        <pc:spChg chg="mod ord">
          <ac:chgData name="Matylda Hronková" userId="S::matylda.hronkova@zsmohylova.cz::09e46a20-d0dc-4743-be1e-df1481e8038d" providerId="AD" clId="Web-{7CE4077C-5029-4EF7-8388-9B644BF892BC}" dt="2021-03-30T09:53:37.608" v="1"/>
          <ac:spMkLst>
            <pc:docMk/>
            <pc:sldMk cId="665345928" sldId="267"/>
            <ac:spMk id="2" creationId="{D1CB3501-D2CA-45DB-87C0-5CE5A0650556}"/>
          </ac:spMkLst>
        </pc:spChg>
        <pc:spChg chg="mod ord">
          <ac:chgData name="Matylda Hronková" userId="S::matylda.hronkova@zsmohylova.cz::09e46a20-d0dc-4743-be1e-df1481e8038d" providerId="AD" clId="Web-{7CE4077C-5029-4EF7-8388-9B644BF892BC}" dt="2021-03-30T09:53:37.608" v="1"/>
          <ac:spMkLst>
            <pc:docMk/>
            <pc:sldMk cId="665345928" sldId="267"/>
            <ac:spMk id="3" creationId="{E96CCAD3-7A0F-4B12-9130-3B36AA47979E}"/>
          </ac:spMkLst>
        </pc:spChg>
        <pc:spChg chg="mod ord">
          <ac:chgData name="Matylda Hronková" userId="S::matylda.hronkova@zsmohylova.cz::09e46a20-d0dc-4743-be1e-df1481e8038d" providerId="AD" clId="Web-{7CE4077C-5029-4EF7-8388-9B644BF892BC}" dt="2021-03-30T09:53:37.608" v="1"/>
          <ac:spMkLst>
            <pc:docMk/>
            <pc:sldMk cId="665345928" sldId="267"/>
            <ac:spMk id="4" creationId="{418ACF40-5B57-48A7-B486-5E96453A4E27}"/>
          </ac:spMkLst>
        </pc:spChg>
      </pc:sldChg>
      <pc:sldChg chg="addSp delSp modSp mod modClrScheme chgLayout">
        <pc:chgData name="Matylda Hronková" userId="S::matylda.hronkova@zsmohylova.cz::09e46a20-d0dc-4743-be1e-df1481e8038d" providerId="AD" clId="Web-{7CE4077C-5029-4EF7-8388-9B644BF892BC}" dt="2021-03-30T10:16:41.675" v="195" actId="20577"/>
        <pc:sldMkLst>
          <pc:docMk/>
          <pc:sldMk cId="1430551932" sldId="268"/>
        </pc:sldMkLst>
        <pc:spChg chg="mod ord">
          <ac:chgData name="Matylda Hronková" userId="S::matylda.hronkova@zsmohylova.cz::09e46a20-d0dc-4743-be1e-df1481e8038d" providerId="AD" clId="Web-{7CE4077C-5029-4EF7-8388-9B644BF892BC}" dt="2021-03-30T10:06:51.730" v="61"/>
          <ac:spMkLst>
            <pc:docMk/>
            <pc:sldMk cId="1430551932" sldId="268"/>
            <ac:spMk id="2" creationId="{D1CB3501-D2CA-45DB-87C0-5CE5A0650556}"/>
          </ac:spMkLst>
        </pc:spChg>
        <pc:spChg chg="del mod ord">
          <ac:chgData name="Matylda Hronková" userId="S::matylda.hronkova@zsmohylova.cz::09e46a20-d0dc-4743-be1e-df1481e8038d" providerId="AD" clId="Web-{7CE4077C-5029-4EF7-8388-9B644BF892BC}" dt="2021-03-30T10:00:38.193" v="37"/>
          <ac:spMkLst>
            <pc:docMk/>
            <pc:sldMk cId="1430551932" sldId="268"/>
            <ac:spMk id="3" creationId="{E96CCAD3-7A0F-4B12-9130-3B36AA47979E}"/>
          </ac:spMkLst>
        </pc:spChg>
        <pc:spChg chg="del mod ord">
          <ac:chgData name="Matylda Hronková" userId="S::matylda.hronkova@zsmohylova.cz::09e46a20-d0dc-4743-be1e-df1481e8038d" providerId="AD" clId="Web-{7CE4077C-5029-4EF7-8388-9B644BF892BC}" dt="2021-03-30T10:05:15.338" v="50"/>
          <ac:spMkLst>
            <pc:docMk/>
            <pc:sldMk cId="1430551932" sldId="268"/>
            <ac:spMk id="4" creationId="{418ACF40-5B57-48A7-B486-5E96453A4E27}"/>
          </ac:spMkLst>
        </pc:spChg>
        <pc:spChg chg="add mod ord">
          <ac:chgData name="Matylda Hronková" userId="S::matylda.hronkova@zsmohylova.cz::09e46a20-d0dc-4743-be1e-df1481e8038d" providerId="AD" clId="Web-{7CE4077C-5029-4EF7-8388-9B644BF892BC}" dt="2021-03-30T10:16:41.675" v="195" actId="20577"/>
          <ac:spMkLst>
            <pc:docMk/>
            <pc:sldMk cId="1430551932" sldId="268"/>
            <ac:spMk id="7" creationId="{5FD3FFCF-E773-4B4B-BF0E-ED246EEFDD96}"/>
          </ac:spMkLst>
        </pc:spChg>
        <pc:picChg chg="add mod ord">
          <ac:chgData name="Matylda Hronková" userId="S::matylda.hronkova@zsmohylova.cz::09e46a20-d0dc-4743-be1e-df1481e8038d" providerId="AD" clId="Web-{7CE4077C-5029-4EF7-8388-9B644BF892BC}" dt="2021-03-30T10:06:51.730" v="61"/>
          <ac:picMkLst>
            <pc:docMk/>
            <pc:sldMk cId="1430551932" sldId="268"/>
            <ac:picMk id="5" creationId="{6C4A040E-212D-42AB-AD2C-F206046FC01E}"/>
          </ac:picMkLst>
        </pc:picChg>
        <pc:picChg chg="add mod ord">
          <ac:chgData name="Matylda Hronková" userId="S::matylda.hronkova@zsmohylova.cz::09e46a20-d0dc-4743-be1e-df1481e8038d" providerId="AD" clId="Web-{7CE4077C-5029-4EF7-8388-9B644BF892BC}" dt="2021-03-30T10:06:51.730" v="61"/>
          <ac:picMkLst>
            <pc:docMk/>
            <pc:sldMk cId="1430551932" sldId="268"/>
            <ac:picMk id="6" creationId="{F0B2D8FC-CE02-4FEB-9F15-776DD5A93A10}"/>
          </ac:picMkLst>
        </pc:picChg>
      </pc:sldChg>
      <pc:sldChg chg="modSp mod modClrScheme chgLayout">
        <pc:chgData name="Matylda Hronková" userId="S::matylda.hronkova@zsmohylova.cz::09e46a20-d0dc-4743-be1e-df1481e8038d" providerId="AD" clId="Web-{7CE4077C-5029-4EF7-8388-9B644BF892BC}" dt="2021-03-30T09:53:37.608" v="1"/>
        <pc:sldMkLst>
          <pc:docMk/>
          <pc:sldMk cId="1011729167" sldId="269"/>
        </pc:sldMkLst>
        <pc:spChg chg="mod ord">
          <ac:chgData name="Matylda Hronková" userId="S::matylda.hronkova@zsmohylova.cz::09e46a20-d0dc-4743-be1e-df1481e8038d" providerId="AD" clId="Web-{7CE4077C-5029-4EF7-8388-9B644BF892BC}" dt="2021-03-30T09:53:37.608" v="1"/>
          <ac:spMkLst>
            <pc:docMk/>
            <pc:sldMk cId="1011729167" sldId="269"/>
            <ac:spMk id="2" creationId="{D1CB3501-D2CA-45DB-87C0-5CE5A0650556}"/>
          </ac:spMkLst>
        </pc:spChg>
        <pc:spChg chg="mod ord">
          <ac:chgData name="Matylda Hronková" userId="S::matylda.hronkova@zsmohylova.cz::09e46a20-d0dc-4743-be1e-df1481e8038d" providerId="AD" clId="Web-{7CE4077C-5029-4EF7-8388-9B644BF892BC}" dt="2021-03-30T09:53:37.608" v="1"/>
          <ac:spMkLst>
            <pc:docMk/>
            <pc:sldMk cId="1011729167" sldId="269"/>
            <ac:spMk id="3" creationId="{E96CCAD3-7A0F-4B12-9130-3B36AA47979E}"/>
          </ac:spMkLst>
        </pc:spChg>
        <pc:spChg chg="mod ord">
          <ac:chgData name="Matylda Hronková" userId="S::matylda.hronkova@zsmohylova.cz::09e46a20-d0dc-4743-be1e-df1481e8038d" providerId="AD" clId="Web-{7CE4077C-5029-4EF7-8388-9B644BF892BC}" dt="2021-03-30T09:53:37.608" v="1"/>
          <ac:spMkLst>
            <pc:docMk/>
            <pc:sldMk cId="1011729167" sldId="269"/>
            <ac:spMk id="4" creationId="{418ACF40-5B57-48A7-B486-5E96453A4E27}"/>
          </ac:spMkLst>
        </pc:spChg>
      </pc:sldChg>
      <pc:sldMasterChg chg="del delSldLayout">
        <pc:chgData name="Matylda Hronková" userId="S::matylda.hronkova@zsmohylova.cz::09e46a20-d0dc-4743-be1e-df1481e8038d" providerId="AD" clId="Web-{7CE4077C-5029-4EF7-8388-9B644BF892BC}" dt="2021-03-30T09:53:26.733" v="0"/>
        <pc:sldMasterMkLst>
          <pc:docMk/>
          <pc:sldMasterMk cId="925036648" sldId="2147483702"/>
        </pc:sldMasterMkLst>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3454372561" sldId="2147483703"/>
          </pc:sldLayoutMkLst>
        </pc:sldLayoutChg>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4107270747" sldId="2147483704"/>
          </pc:sldLayoutMkLst>
        </pc:sldLayoutChg>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1548600393" sldId="2147483705"/>
          </pc:sldLayoutMkLst>
        </pc:sldLayoutChg>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713535427" sldId="2147483706"/>
          </pc:sldLayoutMkLst>
        </pc:sldLayoutChg>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56057812" sldId="2147483707"/>
          </pc:sldLayoutMkLst>
        </pc:sldLayoutChg>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3182639669" sldId="2147483708"/>
          </pc:sldLayoutMkLst>
        </pc:sldLayoutChg>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4014758190" sldId="2147483709"/>
          </pc:sldLayoutMkLst>
        </pc:sldLayoutChg>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1262528483" sldId="2147483710"/>
          </pc:sldLayoutMkLst>
        </pc:sldLayoutChg>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1315577" sldId="2147483711"/>
          </pc:sldLayoutMkLst>
        </pc:sldLayoutChg>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2774632098" sldId="2147483712"/>
          </pc:sldLayoutMkLst>
        </pc:sldLayoutChg>
        <pc:sldLayoutChg chg="del">
          <pc:chgData name="Matylda Hronková" userId="S::matylda.hronkova@zsmohylova.cz::09e46a20-d0dc-4743-be1e-df1481e8038d" providerId="AD" clId="Web-{7CE4077C-5029-4EF7-8388-9B644BF892BC}" dt="2021-03-30T09:53:26.733" v="0"/>
          <pc:sldLayoutMkLst>
            <pc:docMk/>
            <pc:sldMasterMk cId="925036648" sldId="2147483702"/>
            <pc:sldLayoutMk cId="1032328929" sldId="2147483713"/>
          </pc:sldLayoutMkLst>
        </pc:sldLayoutChg>
      </pc:sldMasterChg>
      <pc:sldMasterChg chg="add del addSldLayout delSldLayout modSldLayout">
        <pc:chgData name="Matylda Hronková" userId="S::matylda.hronkova@zsmohylova.cz::09e46a20-d0dc-4743-be1e-df1481e8038d" providerId="AD" clId="Web-{7CE4077C-5029-4EF7-8388-9B644BF892BC}" dt="2021-03-30T09:53:37.608" v="1"/>
        <pc:sldMasterMkLst>
          <pc:docMk/>
          <pc:sldMasterMk cId="101786732" sldId="2147483714"/>
        </pc:sldMasterMkLst>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1311979173" sldId="2147483715"/>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2635329292" sldId="2147483716"/>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4036932985" sldId="2147483717"/>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1948032786" sldId="2147483718"/>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3406885593" sldId="2147483719"/>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1756653224" sldId="2147483720"/>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2773195779" sldId="2147483721"/>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1331270425" sldId="2147483722"/>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4184488768" sldId="2147483723"/>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3425718623" sldId="2147483724"/>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3965784622" sldId="2147483725"/>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4227793899" sldId="2147483726"/>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3873083931" sldId="2147483727"/>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1512166203" sldId="2147483728"/>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1215513140" sldId="2147483729"/>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3168455866" sldId="2147483730"/>
          </pc:sldLayoutMkLst>
        </pc:sldLayoutChg>
        <pc:sldLayoutChg chg="add del mod replId">
          <pc:chgData name="Matylda Hronková" userId="S::matylda.hronkova@zsmohylova.cz::09e46a20-d0dc-4743-be1e-df1481e8038d" providerId="AD" clId="Web-{7CE4077C-5029-4EF7-8388-9B644BF892BC}" dt="2021-03-30T09:53:37.608" v="1"/>
          <pc:sldLayoutMkLst>
            <pc:docMk/>
            <pc:sldMasterMk cId="101786732" sldId="2147483714"/>
            <pc:sldLayoutMk cId="364028402" sldId="2147483731"/>
          </pc:sldLayoutMkLst>
        </pc:sldLayoutChg>
      </pc:sldMasterChg>
      <pc:sldMasterChg chg="add addSldLayout modSldLayout">
        <pc:chgData name="Matylda Hronková" userId="S::matylda.hronkova@zsmohylova.cz::09e46a20-d0dc-4743-be1e-df1481e8038d" providerId="AD" clId="Web-{7CE4077C-5029-4EF7-8388-9B644BF892BC}" dt="2021-03-30T09:53:37.608" v="1"/>
        <pc:sldMasterMkLst>
          <pc:docMk/>
          <pc:sldMasterMk cId="3231257100" sldId="2147483732"/>
        </pc:sldMasterMkLst>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13939962" sldId="2147483733"/>
          </pc:sldLayoutMkLst>
        </pc:sldLayoutChg>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3632740303" sldId="2147483734"/>
          </pc:sldLayoutMkLst>
        </pc:sldLayoutChg>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4077457223" sldId="2147483735"/>
          </pc:sldLayoutMkLst>
        </pc:sldLayoutChg>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537224717" sldId="2147483736"/>
          </pc:sldLayoutMkLst>
        </pc:sldLayoutChg>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3200078732" sldId="2147483737"/>
          </pc:sldLayoutMkLst>
        </pc:sldLayoutChg>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3712889243" sldId="2147483738"/>
          </pc:sldLayoutMkLst>
        </pc:sldLayoutChg>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600456136" sldId="2147483739"/>
          </pc:sldLayoutMkLst>
        </pc:sldLayoutChg>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1725453021" sldId="2147483740"/>
          </pc:sldLayoutMkLst>
        </pc:sldLayoutChg>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4190278307" sldId="2147483741"/>
          </pc:sldLayoutMkLst>
        </pc:sldLayoutChg>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1210332562" sldId="2147483742"/>
          </pc:sldLayoutMkLst>
        </pc:sldLayoutChg>
        <pc:sldLayoutChg chg="add mod replId">
          <pc:chgData name="Matylda Hronková" userId="S::matylda.hronkova@zsmohylova.cz::09e46a20-d0dc-4743-be1e-df1481e8038d" providerId="AD" clId="Web-{7CE4077C-5029-4EF7-8388-9B644BF892BC}" dt="2021-03-30T09:53:37.608" v="1"/>
          <pc:sldLayoutMkLst>
            <pc:docMk/>
            <pc:sldMasterMk cId="3231257100" sldId="2147483732"/>
            <pc:sldLayoutMk cId="67008924" sldId="2147483743"/>
          </pc:sldLayoutMkLst>
        </pc:sldLayoutChg>
      </pc:sldMasterChg>
    </pc:docChg>
  </pc:docChgLst>
  <pc:docChgLst>
    <pc:chgData name="Martina Hanzalová" userId="S::martina.hanzalova@zsmohylova.cz::3b573902-ade2-4a58-94ee-f786a9cc7b75" providerId="AD" clId="Web-{C58BF8F1-3EC4-40F5-A3A7-10E094CF3E95}"/>
    <pc:docChg chg="delSld">
      <pc:chgData name="Martina Hanzalová" userId="S::martina.hanzalova@zsmohylova.cz::3b573902-ade2-4a58-94ee-f786a9cc7b75" providerId="AD" clId="Web-{C58BF8F1-3EC4-40F5-A3A7-10E094CF3E95}" dt="2021-03-30T08:40:05.808" v="0"/>
      <pc:docMkLst>
        <pc:docMk/>
      </pc:docMkLst>
      <pc:sldChg chg="del">
        <pc:chgData name="Martina Hanzalová" userId="S::martina.hanzalova@zsmohylova.cz::3b573902-ade2-4a58-94ee-f786a9cc7b75" providerId="AD" clId="Web-{C58BF8F1-3EC4-40F5-A3A7-10E094CF3E95}" dt="2021-03-30T08:40:05.808" v="0"/>
        <pc:sldMkLst>
          <pc:docMk/>
          <pc:sldMk cId="735855363" sldId="256"/>
        </pc:sldMkLst>
      </pc:sldChg>
    </pc:docChg>
  </pc:docChgLst>
  <pc:docChgLst>
    <pc:chgData name="Julie Smítková" userId="S::julie.smitkova@zsmohylova.cz::bfa046fa-753d-4c42-8773-5de2ae2c839d" providerId="AD" clId="Web-{629260B5-80E3-4C31-B01F-27EF791D4F69}"/>
    <pc:docChg chg="modSld">
      <pc:chgData name="Julie Smítková" userId="S::julie.smitkova@zsmohylova.cz::bfa046fa-753d-4c42-8773-5de2ae2c839d" providerId="AD" clId="Web-{629260B5-80E3-4C31-B01F-27EF791D4F69}" dt="2021-03-30T08:55:22.512" v="51" actId="14100"/>
      <pc:docMkLst>
        <pc:docMk/>
      </pc:docMkLst>
      <pc:sldChg chg="addSp delSp modSp">
        <pc:chgData name="Julie Smítková" userId="S::julie.smitkova@zsmohylova.cz::bfa046fa-753d-4c42-8773-5de2ae2c839d" providerId="AD" clId="Web-{629260B5-80E3-4C31-B01F-27EF791D4F69}" dt="2021-03-30T08:55:22.512" v="51" actId="14100"/>
        <pc:sldMkLst>
          <pc:docMk/>
          <pc:sldMk cId="84883201" sldId="262"/>
        </pc:sldMkLst>
        <pc:spChg chg="mod">
          <ac:chgData name="Julie Smítková" userId="S::julie.smitkova@zsmohylova.cz::bfa046fa-753d-4c42-8773-5de2ae2c839d" providerId="AD" clId="Web-{629260B5-80E3-4C31-B01F-27EF791D4F69}" dt="2021-03-30T08:46:46.697" v="28" actId="20577"/>
          <ac:spMkLst>
            <pc:docMk/>
            <pc:sldMk cId="84883201" sldId="262"/>
            <ac:spMk id="2" creationId="{0E62D709-2F71-4045-A991-1F2DD5262CAC}"/>
          </ac:spMkLst>
        </pc:spChg>
        <pc:spChg chg="mod">
          <ac:chgData name="Julie Smítková" userId="S::julie.smitkova@zsmohylova.cz::bfa046fa-753d-4c42-8773-5de2ae2c839d" providerId="AD" clId="Web-{629260B5-80E3-4C31-B01F-27EF791D4F69}" dt="2021-03-30T08:48:25.360" v="30" actId="20577"/>
          <ac:spMkLst>
            <pc:docMk/>
            <pc:sldMk cId="84883201" sldId="262"/>
            <ac:spMk id="3" creationId="{123BC0EC-2A50-4EE1-9ED1-9486AB023B19}"/>
          </ac:spMkLst>
        </pc:spChg>
        <pc:spChg chg="del">
          <ac:chgData name="Julie Smítková" userId="S::julie.smitkova@zsmohylova.cz::bfa046fa-753d-4c42-8773-5de2ae2c839d" providerId="AD" clId="Web-{629260B5-80E3-4C31-B01F-27EF791D4F69}" dt="2021-03-30T08:50:56.651" v="33"/>
          <ac:spMkLst>
            <pc:docMk/>
            <pc:sldMk cId="84883201" sldId="262"/>
            <ac:spMk id="4" creationId="{83BDFECF-455C-4C4C-A853-FB38A9E2CD67}"/>
          </ac:spMkLst>
        </pc:spChg>
        <pc:spChg chg="mod">
          <ac:chgData name="Julie Smítková" userId="S::julie.smitkova@zsmohylova.cz::bfa046fa-753d-4c42-8773-5de2ae2c839d" providerId="AD" clId="Web-{629260B5-80E3-4C31-B01F-27EF791D4F69}" dt="2021-03-30T08:52:38.798" v="42" actId="1076"/>
          <ac:spMkLst>
            <pc:docMk/>
            <pc:sldMk cId="84883201" sldId="262"/>
            <ac:spMk id="5" creationId="{F0467DBE-9427-4A1C-9861-22E138BA9119}"/>
          </ac:spMkLst>
        </pc:spChg>
        <pc:spChg chg="add del mod">
          <ac:chgData name="Julie Smítková" userId="S::julie.smitkova@zsmohylova.cz::bfa046fa-753d-4c42-8773-5de2ae2c839d" providerId="AD" clId="Web-{629260B5-80E3-4C31-B01F-27EF791D4F69}" dt="2021-03-30T08:54:18.744" v="47"/>
          <ac:spMkLst>
            <pc:docMk/>
            <pc:sldMk cId="84883201" sldId="262"/>
            <ac:spMk id="8" creationId="{35277FFD-4188-41FD-93CA-054ED935DA0B}"/>
          </ac:spMkLst>
        </pc:spChg>
        <pc:picChg chg="del mod">
          <ac:chgData name="Julie Smítková" userId="S::julie.smitkova@zsmohylova.cz::bfa046fa-753d-4c42-8773-5de2ae2c839d" providerId="AD" clId="Web-{629260B5-80E3-4C31-B01F-27EF791D4F69}" dt="2021-03-30T08:49:25.598" v="32"/>
          <ac:picMkLst>
            <pc:docMk/>
            <pc:sldMk cId="84883201" sldId="262"/>
            <ac:picMk id="6" creationId="{0A0E63DE-1054-4DAD-BD44-DF9D6BF9D701}"/>
          </ac:picMkLst>
        </pc:picChg>
        <pc:picChg chg="add mod ord">
          <ac:chgData name="Julie Smítková" userId="S::julie.smitkova@zsmohylova.cz::bfa046fa-753d-4c42-8773-5de2ae2c839d" providerId="AD" clId="Web-{629260B5-80E3-4C31-B01F-27EF791D4F69}" dt="2021-03-30T08:53:39.411" v="43" actId="14100"/>
          <ac:picMkLst>
            <pc:docMk/>
            <pc:sldMk cId="84883201" sldId="262"/>
            <ac:picMk id="9" creationId="{335A5F29-DFF2-4D15-ABA2-793D59FA0562}"/>
          </ac:picMkLst>
        </pc:picChg>
        <pc:picChg chg="add mod ord">
          <ac:chgData name="Julie Smítková" userId="S::julie.smitkova@zsmohylova.cz::bfa046fa-753d-4c42-8773-5de2ae2c839d" providerId="AD" clId="Web-{629260B5-80E3-4C31-B01F-27EF791D4F69}" dt="2021-03-30T08:55:22.512" v="51" actId="14100"/>
          <ac:picMkLst>
            <pc:docMk/>
            <pc:sldMk cId="84883201" sldId="262"/>
            <ac:picMk id="24" creationId="{05F13011-88F1-4108-8637-AD54BF90748E}"/>
          </ac:picMkLst>
        </pc:picChg>
      </pc:sldChg>
    </pc:docChg>
  </pc:docChgLst>
  <pc:docChgLst>
    <pc:chgData name="Ema Probstová" userId="S::ema.probstova@zsmohylova.cz::db8d90ee-5634-4783-b390-bc37b6c465b1" providerId="AD" clId="Web-{477341CD-3F61-4E2B-8C50-A8FF07E45582}"/>
    <pc:docChg chg="modSld">
      <pc:chgData name="Ema Probstová" userId="S::ema.probstova@zsmohylova.cz::db8d90ee-5634-4783-b390-bc37b6c465b1" providerId="AD" clId="Web-{477341CD-3F61-4E2B-8C50-A8FF07E45582}" dt="2021-03-31T08:17:51.348" v="291" actId="14100"/>
      <pc:docMkLst>
        <pc:docMk/>
      </pc:docMkLst>
      <pc:sldChg chg="modSp">
        <pc:chgData name="Ema Probstová" userId="S::ema.probstova@zsmohylova.cz::db8d90ee-5634-4783-b390-bc37b6c465b1" providerId="AD" clId="Web-{477341CD-3F61-4E2B-8C50-A8FF07E45582}" dt="2021-03-31T08:17:51.348" v="291" actId="14100"/>
        <pc:sldMkLst>
          <pc:docMk/>
          <pc:sldMk cId="927470826" sldId="266"/>
        </pc:sldMkLst>
        <pc:spChg chg="mod">
          <ac:chgData name="Ema Probstová" userId="S::ema.probstova@zsmohylova.cz::db8d90ee-5634-4783-b390-bc37b6c465b1" providerId="AD" clId="Web-{477341CD-3F61-4E2B-8C50-A8FF07E45582}" dt="2021-03-31T08:17:51.348" v="291" actId="14100"/>
          <ac:spMkLst>
            <pc:docMk/>
            <pc:sldMk cId="927470826" sldId="266"/>
            <ac:spMk id="8" creationId="{8386B34F-3A0E-4D02-B5F6-EB9F5489C96F}"/>
          </ac:spMkLst>
        </pc:spChg>
        <pc:picChg chg="mod">
          <ac:chgData name="Ema Probstová" userId="S::ema.probstova@zsmohylova.cz::db8d90ee-5634-4783-b390-bc37b6c465b1" providerId="AD" clId="Web-{477341CD-3F61-4E2B-8C50-A8FF07E45582}" dt="2021-03-31T08:14:57.860" v="223" actId="1076"/>
          <ac:picMkLst>
            <pc:docMk/>
            <pc:sldMk cId="927470826" sldId="266"/>
            <ac:picMk id="4" creationId="{0C7C82D3-C582-47DE-8530-C6AF550A4681}"/>
          </ac:picMkLst>
        </pc:picChg>
      </pc:sldChg>
    </pc:docChg>
  </pc:docChgLst>
  <pc:docChgLst>
    <pc:chgData name="Ema Probstová" userId="S::ema.probstova@zsmohylova.cz::db8d90ee-5634-4783-b390-bc37b6c465b1" providerId="AD" clId="Web-{27B2397E-3722-4187-B556-245B7D31E025}"/>
    <pc:docChg chg="modSld">
      <pc:chgData name="Ema Probstová" userId="S::ema.probstova@zsmohylova.cz::db8d90ee-5634-4783-b390-bc37b6c465b1" providerId="AD" clId="Web-{27B2397E-3722-4187-B556-245B7D31E025}" dt="2021-04-06T06:10:08.432" v="23" actId="20577"/>
      <pc:docMkLst>
        <pc:docMk/>
      </pc:docMkLst>
      <pc:sldChg chg="modSp">
        <pc:chgData name="Ema Probstová" userId="S::ema.probstova@zsmohylova.cz::db8d90ee-5634-4783-b390-bc37b6c465b1" providerId="AD" clId="Web-{27B2397E-3722-4187-B556-245B7D31E025}" dt="2021-04-06T06:10:08.432" v="23" actId="20577"/>
        <pc:sldMkLst>
          <pc:docMk/>
          <pc:sldMk cId="927470826" sldId="266"/>
        </pc:sldMkLst>
        <pc:spChg chg="mod">
          <ac:chgData name="Ema Probstová" userId="S::ema.probstova@zsmohylova.cz::db8d90ee-5634-4783-b390-bc37b6c465b1" providerId="AD" clId="Web-{27B2397E-3722-4187-B556-245B7D31E025}" dt="2021-04-06T06:10:08.432" v="23" actId="20577"/>
          <ac:spMkLst>
            <pc:docMk/>
            <pc:sldMk cId="927470826" sldId="266"/>
            <ac:spMk id="8" creationId="{8386B34F-3A0E-4D02-B5F6-EB9F5489C96F}"/>
          </ac:spMkLst>
        </pc:spChg>
      </pc:sldChg>
    </pc:docChg>
  </pc:docChgLst>
  <pc:docChgLst>
    <pc:chgData name="Denisa Biroščáková" userId="S::denisa.biroscakova@zsmohylova.cz::aff9de5b-2b6c-473f-a8f5-16c990b58397" providerId="AD" clId="Web-{53B6D71D-E6F5-41AF-B554-9C04EF7033D4}"/>
    <pc:docChg chg="modSld">
      <pc:chgData name="Denisa Biroščáková" userId="S::denisa.biroscakova@zsmohylova.cz::aff9de5b-2b6c-473f-a8f5-16c990b58397" providerId="AD" clId="Web-{53B6D71D-E6F5-41AF-B554-9C04EF7033D4}" dt="2021-03-31T10:37:38.748" v="74"/>
      <pc:docMkLst>
        <pc:docMk/>
      </pc:docMkLst>
      <pc:sldChg chg="addSp delSp modSp modTransition">
        <pc:chgData name="Denisa Biroščáková" userId="S::denisa.biroscakova@zsmohylova.cz::aff9de5b-2b6c-473f-a8f5-16c990b58397" providerId="AD" clId="Web-{53B6D71D-E6F5-41AF-B554-9C04EF7033D4}" dt="2021-03-31T10:37:38.748" v="74"/>
        <pc:sldMkLst>
          <pc:docMk/>
          <pc:sldMk cId="1298445" sldId="261"/>
        </pc:sldMkLst>
        <pc:spChg chg="mod">
          <ac:chgData name="Denisa Biroščáková" userId="S::denisa.biroscakova@zsmohylova.cz::aff9de5b-2b6c-473f-a8f5-16c990b58397" providerId="AD" clId="Web-{53B6D71D-E6F5-41AF-B554-9C04EF7033D4}" dt="2021-03-31T10:21:04.052" v="35" actId="20577"/>
          <ac:spMkLst>
            <pc:docMk/>
            <pc:sldMk cId="1298445" sldId="261"/>
            <ac:spMk id="10" creationId="{8524E07B-0AE8-4A78-9848-18C8DB10FE26}"/>
          </ac:spMkLst>
        </pc:spChg>
        <pc:picChg chg="mod">
          <ac:chgData name="Denisa Biroščáková" userId="S::denisa.biroscakova@zsmohylova.cz::aff9de5b-2b6c-473f-a8f5-16c990b58397" providerId="AD" clId="Web-{53B6D71D-E6F5-41AF-B554-9C04EF7033D4}" dt="2021-03-31T10:21:24.630" v="38" actId="14100"/>
          <ac:picMkLst>
            <pc:docMk/>
            <pc:sldMk cId="1298445" sldId="261"/>
            <ac:picMk id="3" creationId="{3877B6A0-7558-41D3-9E29-AD99444BDAEA}"/>
          </ac:picMkLst>
        </pc:picChg>
        <pc:picChg chg="mod">
          <ac:chgData name="Denisa Biroščáková" userId="S::denisa.biroscakova@zsmohylova.cz::aff9de5b-2b6c-473f-a8f5-16c990b58397" providerId="AD" clId="Web-{53B6D71D-E6F5-41AF-B554-9C04EF7033D4}" dt="2021-03-31T10:21:35.692" v="39" actId="14100"/>
          <ac:picMkLst>
            <pc:docMk/>
            <pc:sldMk cId="1298445" sldId="261"/>
            <ac:picMk id="8" creationId="{50C72FB3-5EE9-426B-BDDF-0467E610E44E}"/>
          </ac:picMkLst>
        </pc:picChg>
        <pc:picChg chg="mod">
          <ac:chgData name="Denisa Biroščáková" userId="S::denisa.biroscakova@zsmohylova.cz::aff9de5b-2b6c-473f-a8f5-16c990b58397" providerId="AD" clId="Web-{53B6D71D-E6F5-41AF-B554-9C04EF7033D4}" dt="2021-03-31T10:21:16.083" v="36" actId="1076"/>
          <ac:picMkLst>
            <pc:docMk/>
            <pc:sldMk cId="1298445" sldId="261"/>
            <ac:picMk id="9" creationId="{87579FA9-6BFF-45D7-80CF-FF14BBC5037E}"/>
          </ac:picMkLst>
        </pc:picChg>
        <pc:picChg chg="add mod">
          <ac:chgData name="Denisa Biroščáková" userId="S::denisa.biroscakova@zsmohylova.cz::aff9de5b-2b6c-473f-a8f5-16c990b58397" providerId="AD" clId="Web-{53B6D71D-E6F5-41AF-B554-9C04EF7033D4}" dt="2021-03-31T10:25:53.070" v="57" actId="1076"/>
          <ac:picMkLst>
            <pc:docMk/>
            <pc:sldMk cId="1298445" sldId="261"/>
            <ac:picMk id="11" creationId="{68789443-DF32-4462-89E8-A77A2579696A}"/>
          </ac:picMkLst>
        </pc:picChg>
        <pc:picChg chg="add del mod">
          <ac:chgData name="Denisa Biroščáková" userId="S::denisa.biroscakova@zsmohylova.cz::aff9de5b-2b6c-473f-a8f5-16c990b58397" providerId="AD" clId="Web-{53B6D71D-E6F5-41AF-B554-9C04EF7033D4}" dt="2021-03-31T10:25:40.351" v="45"/>
          <ac:picMkLst>
            <pc:docMk/>
            <pc:sldMk cId="1298445" sldId="261"/>
            <ac:picMk id="13" creationId="{1A765184-7C35-40ED-8114-E7FA283A9F3D}"/>
          </ac:picMkLst>
        </pc:picChg>
        <pc:picChg chg="add mod">
          <ac:chgData name="Denisa Biroščáková" userId="S::denisa.biroscakova@zsmohylova.cz::aff9de5b-2b6c-473f-a8f5-16c990b58397" providerId="AD" clId="Web-{53B6D71D-E6F5-41AF-B554-9C04EF7033D4}" dt="2021-03-31T10:35:45.419" v="73" actId="1076"/>
          <ac:picMkLst>
            <pc:docMk/>
            <pc:sldMk cId="1298445" sldId="261"/>
            <ac:picMk id="14" creationId="{14CA1368-C3CB-42EE-B0FC-DE88A0DAF9DF}"/>
          </ac:picMkLst>
        </pc:picChg>
        <pc:picChg chg="add mod">
          <ac:chgData name="Denisa Biroščáková" userId="S::denisa.biroscakova@zsmohylova.cz::aff9de5b-2b6c-473f-a8f5-16c990b58397" providerId="AD" clId="Web-{53B6D71D-E6F5-41AF-B554-9C04EF7033D4}" dt="2021-03-31T10:34:45.778" v="72" actId="1076"/>
          <ac:picMkLst>
            <pc:docMk/>
            <pc:sldMk cId="1298445" sldId="261"/>
            <ac:picMk id="16" creationId="{F62467D9-3FEA-480C-94CD-50D48AC44107}"/>
          </ac:picMkLst>
        </pc:picChg>
        <pc:picChg chg="mod">
          <ac:chgData name="Denisa Biroščáková" userId="S::denisa.biroscakova@zsmohylova.cz::aff9de5b-2b6c-473f-a8f5-16c990b58397" providerId="AD" clId="Web-{53B6D71D-E6F5-41AF-B554-9C04EF7033D4}" dt="2021-03-31T09:11:54.565" v="29" actId="1076"/>
          <ac:picMkLst>
            <pc:docMk/>
            <pc:sldMk cId="1298445" sldId="261"/>
            <ac:picMk id="19" creationId="{8053B50E-D41E-4CF8-8F18-F3CA36A2875B}"/>
          </ac:picMkLst>
        </pc:picChg>
        <pc:inkChg chg="mod">
          <ac:chgData name="Denisa Biroščáková" userId="S::denisa.biroscakova@zsmohylova.cz::aff9de5b-2b6c-473f-a8f5-16c990b58397" providerId="AD" clId="Web-{53B6D71D-E6F5-41AF-B554-9C04EF7033D4}" dt="2021-03-31T09:11:09.252" v="26" actId="1076"/>
          <ac:inkMkLst>
            <pc:docMk/>
            <pc:sldMk cId="1298445" sldId="261"/>
            <ac:inkMk id="40" creationId="{850F3629-0D02-4155-B466-428E97A82EF3}"/>
          </ac:inkMkLst>
        </pc:inkChg>
        <pc:inkChg chg="mod">
          <ac:chgData name="Denisa Biroščáková" userId="S::denisa.biroscakova@zsmohylova.cz::aff9de5b-2b6c-473f-a8f5-16c990b58397" providerId="AD" clId="Web-{53B6D71D-E6F5-41AF-B554-9C04EF7033D4}" dt="2021-03-31T09:11:18.799" v="28" actId="1076"/>
          <ac:inkMkLst>
            <pc:docMk/>
            <pc:sldMk cId="1298445" sldId="261"/>
            <ac:inkMk id="43" creationId="{0FC429E1-6E29-4694-948E-16EA9F2553A2}"/>
          </ac:inkMkLst>
        </pc:inkChg>
        <pc:inkChg chg="mod">
          <ac:chgData name="Denisa Biroščáková" userId="S::denisa.biroscakova@zsmohylova.cz::aff9de5b-2b6c-473f-a8f5-16c990b58397" providerId="AD" clId="Web-{53B6D71D-E6F5-41AF-B554-9C04EF7033D4}" dt="2021-03-31T09:11:14.658" v="27" actId="1076"/>
          <ac:inkMkLst>
            <pc:docMk/>
            <pc:sldMk cId="1298445" sldId="261"/>
            <ac:inkMk id="44" creationId="{4E5AA413-6997-4452-9D07-4495232A87BF}"/>
          </ac:inkMkLst>
        </pc:inkChg>
      </pc:sldChg>
    </pc:docChg>
  </pc:docChgLst>
  <pc:docChgLst>
    <pc:chgData name="Denisa Biroščáková" userId="S::denisa.biroscakova@zsmohylova.cz::aff9de5b-2b6c-473f-a8f5-16c990b58397" providerId="AD" clId="Web-{C2FBD584-0D14-46EC-ADB4-AB2026321E7B}"/>
    <pc:docChg chg="modSld">
      <pc:chgData name="Denisa Biroščáková" userId="S::denisa.biroscakova@zsmohylova.cz::aff9de5b-2b6c-473f-a8f5-16c990b58397" providerId="AD" clId="Web-{C2FBD584-0D14-46EC-ADB4-AB2026321E7B}" dt="2021-04-06T07:11:04.821" v="13" actId="14100"/>
      <pc:docMkLst>
        <pc:docMk/>
      </pc:docMkLst>
      <pc:sldChg chg="modSp">
        <pc:chgData name="Denisa Biroščáková" userId="S::denisa.biroscakova@zsmohylova.cz::aff9de5b-2b6c-473f-a8f5-16c990b58397" providerId="AD" clId="Web-{C2FBD584-0D14-46EC-ADB4-AB2026321E7B}" dt="2021-04-06T07:11:04.821" v="13" actId="14100"/>
        <pc:sldMkLst>
          <pc:docMk/>
          <pc:sldMk cId="1298445" sldId="261"/>
        </pc:sldMkLst>
        <pc:spChg chg="mod">
          <ac:chgData name="Denisa Biroščáková" userId="S::denisa.biroscakova@zsmohylova.cz::aff9de5b-2b6c-473f-a8f5-16c990b58397" providerId="AD" clId="Web-{C2FBD584-0D14-46EC-ADB4-AB2026321E7B}" dt="2021-04-06T07:09:54.366" v="11" actId="20577"/>
          <ac:spMkLst>
            <pc:docMk/>
            <pc:sldMk cId="1298445" sldId="261"/>
            <ac:spMk id="10" creationId="{8524E07B-0AE8-4A78-9848-18C8DB10FE26}"/>
          </ac:spMkLst>
        </pc:spChg>
        <pc:picChg chg="mod">
          <ac:chgData name="Denisa Biroščáková" userId="S::denisa.biroscakova@zsmohylova.cz::aff9de5b-2b6c-473f-a8f5-16c990b58397" providerId="AD" clId="Web-{C2FBD584-0D14-46EC-ADB4-AB2026321E7B}" dt="2021-04-06T07:04:44.624" v="2" actId="1076"/>
          <ac:picMkLst>
            <pc:docMk/>
            <pc:sldMk cId="1298445" sldId="261"/>
            <ac:picMk id="14" creationId="{14CA1368-C3CB-42EE-B0FC-DE88A0DAF9DF}"/>
          </ac:picMkLst>
        </pc:picChg>
        <pc:picChg chg="mod">
          <ac:chgData name="Denisa Biroščáková" userId="S::denisa.biroscakova@zsmohylova.cz::aff9de5b-2b6c-473f-a8f5-16c990b58397" providerId="AD" clId="Web-{C2FBD584-0D14-46EC-ADB4-AB2026321E7B}" dt="2021-04-06T07:11:04.821" v="13" actId="14100"/>
          <ac:picMkLst>
            <pc:docMk/>
            <pc:sldMk cId="1298445" sldId="261"/>
            <ac:picMk id="16" creationId="{F62467D9-3FEA-480C-94CD-50D48AC44107}"/>
          </ac:picMkLst>
        </pc:picChg>
      </pc:sldChg>
    </pc:docChg>
  </pc:docChgLst>
  <pc:docChgLst>
    <pc:chgData name="Denisa Biroščáková" userId="S::denisa.biroscakova@zsmohylova.cz::aff9de5b-2b6c-473f-a8f5-16c990b58397" providerId="AD" clId="Web-{E306E214-9FA1-4DCA-A186-675FD1E20A1C}"/>
    <pc:docChg chg="modSld">
      <pc:chgData name="Denisa Biroščáková" userId="S::denisa.biroscakova@zsmohylova.cz::aff9de5b-2b6c-473f-a8f5-16c990b58397" providerId="AD" clId="Web-{E306E214-9FA1-4DCA-A186-675FD1E20A1C}" dt="2021-03-31T08:54:15.443" v="25"/>
      <pc:docMkLst>
        <pc:docMk/>
      </pc:docMkLst>
      <pc:sldChg chg="addSp delSp modSp">
        <pc:chgData name="Denisa Biroščáková" userId="S::denisa.biroscakova@zsmohylova.cz::aff9de5b-2b6c-473f-a8f5-16c990b58397" providerId="AD" clId="Web-{E306E214-9FA1-4DCA-A186-675FD1E20A1C}" dt="2021-03-31T08:54:15.443" v="25"/>
        <pc:sldMkLst>
          <pc:docMk/>
          <pc:sldMk cId="1298445" sldId="261"/>
        </pc:sldMkLst>
        <pc:picChg chg="mod">
          <ac:chgData name="Denisa Biroščáková" userId="S::denisa.biroscakova@zsmohylova.cz::aff9de5b-2b6c-473f-a8f5-16c990b58397" providerId="AD" clId="Web-{E306E214-9FA1-4DCA-A186-675FD1E20A1C}" dt="2021-03-31T08:53:08.989" v="3" actId="1076"/>
          <ac:picMkLst>
            <pc:docMk/>
            <pc:sldMk cId="1298445" sldId="261"/>
            <ac:picMk id="8" creationId="{50C72FB3-5EE9-426B-BDDF-0467E610E44E}"/>
          </ac:picMkLst>
        </pc:picChg>
        <pc:picChg chg="add mod">
          <ac:chgData name="Denisa Biroščáková" userId="S::denisa.biroscakova@zsmohylova.cz::aff9de5b-2b6c-473f-a8f5-16c990b58397" providerId="AD" clId="Web-{E306E214-9FA1-4DCA-A186-675FD1E20A1C}" dt="2021-03-31T08:53:02.536" v="2" actId="14100"/>
          <ac:picMkLst>
            <pc:docMk/>
            <pc:sldMk cId="1298445" sldId="261"/>
            <ac:picMk id="9" creationId="{87579FA9-6BFF-45D7-80CF-FF14BBC5037E}"/>
          </ac:picMkLst>
        </pc:picChg>
        <pc:inkChg chg="add">
          <ac:chgData name="Denisa Biroščáková" userId="S::denisa.biroscakova@zsmohylova.cz::aff9de5b-2b6c-473f-a8f5-16c990b58397" providerId="AD" clId="Web-{E306E214-9FA1-4DCA-A186-675FD1E20A1C}" dt="2021-03-31T08:53:22.083" v="4"/>
          <ac:inkMkLst>
            <pc:docMk/>
            <pc:sldMk cId="1298445" sldId="261"/>
            <ac:inkMk id="11" creationId="{0853B037-ED31-453E-B358-F306957B6A91}"/>
          </ac:inkMkLst>
        </pc:inkChg>
        <pc:inkChg chg="add">
          <ac:chgData name="Denisa Biroščáková" userId="S::denisa.biroscakova@zsmohylova.cz::aff9de5b-2b6c-473f-a8f5-16c990b58397" providerId="AD" clId="Web-{E306E214-9FA1-4DCA-A186-675FD1E20A1C}" dt="2021-03-31T08:53:29.208" v="5"/>
          <ac:inkMkLst>
            <pc:docMk/>
            <pc:sldMk cId="1298445" sldId="261"/>
            <ac:inkMk id="17" creationId="{BE042159-5CDA-4DF8-A47D-7EB2219691C8}"/>
          </ac:inkMkLst>
        </pc:inkChg>
        <pc:inkChg chg="add">
          <ac:chgData name="Denisa Biroščáková" userId="S::denisa.biroscakova@zsmohylova.cz::aff9de5b-2b6c-473f-a8f5-16c990b58397" providerId="AD" clId="Web-{E306E214-9FA1-4DCA-A186-675FD1E20A1C}" dt="2021-03-31T08:53:29.208" v="6"/>
          <ac:inkMkLst>
            <pc:docMk/>
            <pc:sldMk cId="1298445" sldId="261"/>
            <ac:inkMk id="20" creationId="{D5CA39F4-6DFF-4471-A238-A32035D66908}"/>
          </ac:inkMkLst>
        </pc:inkChg>
        <pc:inkChg chg="add">
          <ac:chgData name="Denisa Biroščáková" userId="S::denisa.biroscakova@zsmohylova.cz::aff9de5b-2b6c-473f-a8f5-16c990b58397" providerId="AD" clId="Web-{E306E214-9FA1-4DCA-A186-675FD1E20A1C}" dt="2021-03-31T08:53:29.208" v="7"/>
          <ac:inkMkLst>
            <pc:docMk/>
            <pc:sldMk cId="1298445" sldId="261"/>
            <ac:inkMk id="21" creationId="{0BA6198E-88CB-49AE-A7E5-6AAE08E3C125}"/>
          </ac:inkMkLst>
        </pc:inkChg>
        <pc:inkChg chg="add">
          <ac:chgData name="Denisa Biroščáková" userId="S::denisa.biroscakova@zsmohylova.cz::aff9de5b-2b6c-473f-a8f5-16c990b58397" providerId="AD" clId="Web-{E306E214-9FA1-4DCA-A186-675FD1E20A1C}" dt="2021-03-31T08:53:29.224" v="8"/>
          <ac:inkMkLst>
            <pc:docMk/>
            <pc:sldMk cId="1298445" sldId="261"/>
            <ac:inkMk id="22" creationId="{953A4889-DF24-4A6B-AA67-FC50EDFD1690}"/>
          </ac:inkMkLst>
        </pc:inkChg>
        <pc:inkChg chg="add">
          <ac:chgData name="Denisa Biroščáková" userId="S::denisa.biroscakova@zsmohylova.cz::aff9de5b-2b6c-473f-a8f5-16c990b58397" providerId="AD" clId="Web-{E306E214-9FA1-4DCA-A186-675FD1E20A1C}" dt="2021-03-31T08:53:29.224" v="9"/>
          <ac:inkMkLst>
            <pc:docMk/>
            <pc:sldMk cId="1298445" sldId="261"/>
            <ac:inkMk id="23" creationId="{9401AF5D-DEBC-4E03-BF4D-B35AE3D1CF4E}"/>
          </ac:inkMkLst>
        </pc:inkChg>
        <pc:inkChg chg="add">
          <ac:chgData name="Denisa Biroščáková" userId="S::denisa.biroscakova@zsmohylova.cz::aff9de5b-2b6c-473f-a8f5-16c990b58397" providerId="AD" clId="Web-{E306E214-9FA1-4DCA-A186-675FD1E20A1C}" dt="2021-03-31T08:53:30.083" v="10"/>
          <ac:inkMkLst>
            <pc:docMk/>
            <pc:sldMk cId="1298445" sldId="261"/>
            <ac:inkMk id="24" creationId="{59468E77-2397-413D-94AB-A86A48358250}"/>
          </ac:inkMkLst>
        </pc:inkChg>
        <pc:inkChg chg="add">
          <ac:chgData name="Denisa Biroščáková" userId="S::denisa.biroscakova@zsmohylova.cz::aff9de5b-2b6c-473f-a8f5-16c990b58397" providerId="AD" clId="Web-{E306E214-9FA1-4DCA-A186-675FD1E20A1C}" dt="2021-03-31T08:53:30.099" v="11"/>
          <ac:inkMkLst>
            <pc:docMk/>
            <pc:sldMk cId="1298445" sldId="261"/>
            <ac:inkMk id="25" creationId="{7E91BEE0-D19D-4470-9ED3-0B85BFC47FA4}"/>
          </ac:inkMkLst>
        </pc:inkChg>
        <pc:inkChg chg="add">
          <ac:chgData name="Denisa Biroščáková" userId="S::denisa.biroscakova@zsmohylova.cz::aff9de5b-2b6c-473f-a8f5-16c990b58397" providerId="AD" clId="Web-{E306E214-9FA1-4DCA-A186-675FD1E20A1C}" dt="2021-03-31T08:53:40.224" v="12"/>
          <ac:inkMkLst>
            <pc:docMk/>
            <pc:sldMk cId="1298445" sldId="261"/>
            <ac:inkMk id="26" creationId="{BD4330B4-7015-4D3E-9628-3F709ACE69CB}"/>
          </ac:inkMkLst>
        </pc:inkChg>
        <pc:inkChg chg="add">
          <ac:chgData name="Denisa Biroščáková" userId="S::denisa.biroscakova@zsmohylova.cz::aff9de5b-2b6c-473f-a8f5-16c990b58397" providerId="AD" clId="Web-{E306E214-9FA1-4DCA-A186-675FD1E20A1C}" dt="2021-03-31T08:53:43.990" v="13"/>
          <ac:inkMkLst>
            <pc:docMk/>
            <pc:sldMk cId="1298445" sldId="261"/>
            <ac:inkMk id="27" creationId="{130A42F0-7235-412A-9DAA-37A4C931D186}"/>
          </ac:inkMkLst>
        </pc:inkChg>
        <pc:inkChg chg="add">
          <ac:chgData name="Denisa Biroščáková" userId="S::denisa.biroscakova@zsmohylova.cz::aff9de5b-2b6c-473f-a8f5-16c990b58397" providerId="AD" clId="Web-{E306E214-9FA1-4DCA-A186-675FD1E20A1C}" dt="2021-03-31T08:53:52.552" v="14"/>
          <ac:inkMkLst>
            <pc:docMk/>
            <pc:sldMk cId="1298445" sldId="261"/>
            <ac:inkMk id="28" creationId="{ADC85E0D-FDAA-48B6-828B-00FB88DD14CD}"/>
          </ac:inkMkLst>
        </pc:inkChg>
        <pc:inkChg chg="add">
          <ac:chgData name="Denisa Biroščáková" userId="S::denisa.biroscakova@zsmohylova.cz::aff9de5b-2b6c-473f-a8f5-16c990b58397" providerId="AD" clId="Web-{E306E214-9FA1-4DCA-A186-675FD1E20A1C}" dt="2021-03-31T08:53:52.552" v="15"/>
          <ac:inkMkLst>
            <pc:docMk/>
            <pc:sldMk cId="1298445" sldId="261"/>
            <ac:inkMk id="29" creationId="{4357CCD4-E94A-4AD3-BED1-0092E583C2D0}"/>
          </ac:inkMkLst>
        </pc:inkChg>
        <pc:inkChg chg="add">
          <ac:chgData name="Denisa Biroščáková" userId="S::denisa.biroscakova@zsmohylova.cz::aff9de5b-2b6c-473f-a8f5-16c990b58397" providerId="AD" clId="Web-{E306E214-9FA1-4DCA-A186-675FD1E20A1C}" dt="2021-03-31T08:53:52.568" v="16"/>
          <ac:inkMkLst>
            <pc:docMk/>
            <pc:sldMk cId="1298445" sldId="261"/>
            <ac:inkMk id="30" creationId="{882447FA-66CE-48C5-A60F-9198ADA858AF}"/>
          </ac:inkMkLst>
        </pc:inkChg>
        <pc:inkChg chg="add">
          <ac:chgData name="Denisa Biroščáková" userId="S::denisa.biroscakova@zsmohylova.cz::aff9de5b-2b6c-473f-a8f5-16c990b58397" providerId="AD" clId="Web-{E306E214-9FA1-4DCA-A186-675FD1E20A1C}" dt="2021-03-31T08:53:52.568" v="17"/>
          <ac:inkMkLst>
            <pc:docMk/>
            <pc:sldMk cId="1298445" sldId="261"/>
            <ac:inkMk id="32" creationId="{902A5D83-6A34-4523-AE7A-17797E76FAF0}"/>
          </ac:inkMkLst>
        </pc:inkChg>
        <pc:inkChg chg="add">
          <ac:chgData name="Denisa Biroščáková" userId="S::denisa.biroscakova@zsmohylova.cz::aff9de5b-2b6c-473f-a8f5-16c990b58397" providerId="AD" clId="Web-{E306E214-9FA1-4DCA-A186-675FD1E20A1C}" dt="2021-03-31T08:53:55.302" v="18"/>
          <ac:inkMkLst>
            <pc:docMk/>
            <pc:sldMk cId="1298445" sldId="261"/>
            <ac:inkMk id="34" creationId="{A4A7E1A8-1784-49CB-A7BA-9C94893F9C07}"/>
          </ac:inkMkLst>
        </pc:inkChg>
        <pc:inkChg chg="add">
          <ac:chgData name="Denisa Biroščáková" userId="S::denisa.biroscakova@zsmohylova.cz::aff9de5b-2b6c-473f-a8f5-16c990b58397" providerId="AD" clId="Web-{E306E214-9FA1-4DCA-A186-675FD1E20A1C}" dt="2021-03-31T08:53:55.302" v="19"/>
          <ac:inkMkLst>
            <pc:docMk/>
            <pc:sldMk cId="1298445" sldId="261"/>
            <ac:inkMk id="35" creationId="{1C679D74-4747-4442-A1AC-F1153ABD3A87}"/>
          </ac:inkMkLst>
        </pc:inkChg>
        <pc:inkChg chg="add">
          <ac:chgData name="Denisa Biroščáková" userId="S::denisa.biroscakova@zsmohylova.cz::aff9de5b-2b6c-473f-a8f5-16c990b58397" providerId="AD" clId="Web-{E306E214-9FA1-4DCA-A186-675FD1E20A1C}" dt="2021-03-31T08:53:59.052" v="20"/>
          <ac:inkMkLst>
            <pc:docMk/>
            <pc:sldMk cId="1298445" sldId="261"/>
            <ac:inkMk id="36" creationId="{9755E24C-0C91-430A-A17E-1B6B54B46164}"/>
          </ac:inkMkLst>
        </pc:inkChg>
        <pc:inkChg chg="add">
          <ac:chgData name="Denisa Biroščáková" userId="S::denisa.biroscakova@zsmohylova.cz::aff9de5b-2b6c-473f-a8f5-16c990b58397" providerId="AD" clId="Web-{E306E214-9FA1-4DCA-A186-675FD1E20A1C}" dt="2021-03-31T08:54:03.334" v="21"/>
          <ac:inkMkLst>
            <pc:docMk/>
            <pc:sldMk cId="1298445" sldId="261"/>
            <ac:inkMk id="37" creationId="{E47F36DD-B90F-4945-BB82-B7691D674002}"/>
          </ac:inkMkLst>
        </pc:inkChg>
        <pc:inkChg chg="add">
          <ac:chgData name="Denisa Biroščáková" userId="S::denisa.biroscakova@zsmohylova.cz::aff9de5b-2b6c-473f-a8f5-16c990b58397" providerId="AD" clId="Web-{E306E214-9FA1-4DCA-A186-675FD1E20A1C}" dt="2021-03-31T08:54:03.349" v="22"/>
          <ac:inkMkLst>
            <pc:docMk/>
            <pc:sldMk cId="1298445" sldId="261"/>
            <ac:inkMk id="38" creationId="{E5E679EE-4763-434B-B62B-9870CDCFF2C0}"/>
          </ac:inkMkLst>
        </pc:inkChg>
        <pc:inkChg chg="add">
          <ac:chgData name="Denisa Biroščáková" userId="S::denisa.biroscakova@zsmohylova.cz::aff9de5b-2b6c-473f-a8f5-16c990b58397" providerId="AD" clId="Web-{E306E214-9FA1-4DCA-A186-675FD1E20A1C}" dt="2021-03-31T08:54:03.365" v="23"/>
          <ac:inkMkLst>
            <pc:docMk/>
            <pc:sldMk cId="1298445" sldId="261"/>
            <ac:inkMk id="39" creationId="{476B9AEC-C441-42B6-B13C-848E013FADE3}"/>
          </ac:inkMkLst>
        </pc:inkChg>
        <pc:inkChg chg="add del">
          <ac:chgData name="Denisa Biroščáková" userId="S::denisa.biroscakova@zsmohylova.cz::aff9de5b-2b6c-473f-a8f5-16c990b58397" providerId="AD" clId="Web-{E306E214-9FA1-4DCA-A186-675FD1E20A1C}" dt="2021-03-31T08:54:15.443" v="25"/>
          <ac:inkMkLst>
            <pc:docMk/>
            <pc:sldMk cId="1298445" sldId="261"/>
            <ac:inkMk id="40" creationId="{CE53CBED-6151-4EF0-983E-B2F6E94E422A}"/>
          </ac:inkMkLst>
        </pc:inkChg>
      </pc:sldChg>
    </pc:docChg>
  </pc:docChgLst>
  <pc:docChgLst>
    <pc:chgData name="Václav Borovec" userId="S::vaclav.borovec@zsmohylova.cz::694f2148-6d33-466c-b0d4-3ddc05f6aab3" providerId="AD" clId="Web-{BD088E2B-816F-4F3E-922D-94BD84F86EB6}"/>
    <pc:docChg chg="modSld">
      <pc:chgData name="Václav Borovec" userId="S::vaclav.borovec@zsmohylova.cz::694f2148-6d33-466c-b0d4-3ddc05f6aab3" providerId="AD" clId="Web-{BD088E2B-816F-4F3E-922D-94BD84F86EB6}" dt="2021-04-05T14:08:29.966" v="3" actId="1076"/>
      <pc:docMkLst>
        <pc:docMk/>
      </pc:docMkLst>
      <pc:sldChg chg="addSp modSp">
        <pc:chgData name="Václav Borovec" userId="S::vaclav.borovec@zsmohylova.cz::694f2148-6d33-466c-b0d4-3ddc05f6aab3" providerId="AD" clId="Web-{BD088E2B-816F-4F3E-922D-94BD84F86EB6}" dt="2021-04-05T14:08:29.966" v="3" actId="1076"/>
        <pc:sldMkLst>
          <pc:docMk/>
          <pc:sldMk cId="2723328825" sldId="270"/>
        </pc:sldMkLst>
        <pc:spChg chg="add">
          <ac:chgData name="Václav Borovec" userId="S::vaclav.borovec@zsmohylova.cz::694f2148-6d33-466c-b0d4-3ddc05f6aab3" providerId="AD" clId="Web-{BD088E2B-816F-4F3E-922D-94BD84F86EB6}" dt="2021-04-05T14:07:55.387" v="0"/>
          <ac:spMkLst>
            <pc:docMk/>
            <pc:sldMk cId="2723328825" sldId="270"/>
            <ac:spMk id="3" creationId="{6196AA65-1564-4B32-AD6D-A7AB4EDF91AF}"/>
          </ac:spMkLst>
        </pc:spChg>
        <pc:spChg chg="add">
          <ac:chgData name="Václav Borovec" userId="S::vaclav.borovec@zsmohylova.cz::694f2148-6d33-466c-b0d4-3ddc05f6aab3" providerId="AD" clId="Web-{BD088E2B-816F-4F3E-922D-94BD84F86EB6}" dt="2021-04-05T14:08:16.247" v="1"/>
          <ac:spMkLst>
            <pc:docMk/>
            <pc:sldMk cId="2723328825" sldId="270"/>
            <ac:spMk id="4" creationId="{B2AD4456-52F4-42FF-9757-714C401EF0AB}"/>
          </ac:spMkLst>
        </pc:spChg>
        <pc:spChg chg="add mod">
          <ac:chgData name="Václav Borovec" userId="S::vaclav.borovec@zsmohylova.cz::694f2148-6d33-466c-b0d4-3ddc05f6aab3" providerId="AD" clId="Web-{BD088E2B-816F-4F3E-922D-94BD84F86EB6}" dt="2021-04-05T14:08:29.966" v="3" actId="1076"/>
          <ac:spMkLst>
            <pc:docMk/>
            <pc:sldMk cId="2723328825" sldId="270"/>
            <ac:spMk id="5" creationId="{12670AF1-4E0C-4FD3-8FCA-E434897C72D9}"/>
          </ac:spMkLst>
        </pc:spChg>
      </pc:sldChg>
    </pc:docChg>
  </pc:docChgLst>
  <pc:docChgLst>
    <pc:chgData name="Julie Smítková" userId="S::julie.smitkova@zsmohylova.cz::bfa046fa-753d-4c42-8773-5de2ae2c839d" providerId="AD" clId="Web-{7876865D-DA53-4C04-A02B-4FAEF37F687F}"/>
    <pc:docChg chg="modSld">
      <pc:chgData name="Julie Smítková" userId="S::julie.smitkova@zsmohylova.cz::bfa046fa-753d-4c42-8773-5de2ae2c839d" providerId="AD" clId="Web-{7876865D-DA53-4C04-A02B-4FAEF37F687F}" dt="2021-04-06T09:00:14.504" v="314" actId="20577"/>
      <pc:docMkLst>
        <pc:docMk/>
      </pc:docMkLst>
      <pc:sldChg chg="addSp delSp modSp">
        <pc:chgData name="Julie Smítková" userId="S::julie.smitkova@zsmohylova.cz::bfa046fa-753d-4c42-8773-5de2ae2c839d" providerId="AD" clId="Web-{7876865D-DA53-4C04-A02B-4FAEF37F687F}" dt="2021-04-06T09:00:14.504" v="314" actId="20577"/>
        <pc:sldMkLst>
          <pc:docMk/>
          <pc:sldMk cId="84883201" sldId="262"/>
        </pc:sldMkLst>
        <pc:spChg chg="mod">
          <ac:chgData name="Julie Smítková" userId="S::julie.smitkova@zsmohylova.cz::bfa046fa-753d-4c42-8773-5de2ae2c839d" providerId="AD" clId="Web-{7876865D-DA53-4C04-A02B-4FAEF37F687F}" dt="2021-04-06T09:00:14.504" v="314" actId="20577"/>
          <ac:spMkLst>
            <pc:docMk/>
            <pc:sldMk cId="84883201" sldId="262"/>
            <ac:spMk id="2" creationId="{0E62D709-2F71-4045-A991-1F2DD5262CAC}"/>
          </ac:spMkLst>
        </pc:spChg>
        <pc:spChg chg="mod">
          <ac:chgData name="Julie Smítková" userId="S::julie.smitkova@zsmohylova.cz::bfa046fa-753d-4c42-8773-5de2ae2c839d" providerId="AD" clId="Web-{7876865D-DA53-4C04-A02B-4FAEF37F687F}" dt="2021-04-06T08:51:05.617" v="135" actId="1076"/>
          <ac:spMkLst>
            <pc:docMk/>
            <pc:sldMk cId="84883201" sldId="262"/>
            <ac:spMk id="3" creationId="{4204160B-CC8E-401E-A86D-30000EA22F3B}"/>
          </ac:spMkLst>
        </pc:spChg>
        <pc:spChg chg="mod">
          <ac:chgData name="Julie Smítková" userId="S::julie.smitkova@zsmohylova.cz::bfa046fa-753d-4c42-8773-5de2ae2c839d" providerId="AD" clId="Web-{7876865D-DA53-4C04-A02B-4FAEF37F687F}" dt="2021-04-06T08:52:13.946" v="169" actId="14100"/>
          <ac:spMkLst>
            <pc:docMk/>
            <pc:sldMk cId="84883201" sldId="262"/>
            <ac:spMk id="5" creationId="{F0467DBE-9427-4A1C-9861-22E138BA9119}"/>
          </ac:spMkLst>
        </pc:spChg>
        <pc:spChg chg="add del mod">
          <ac:chgData name="Julie Smítková" userId="S::julie.smitkova@zsmohylova.cz::bfa046fa-753d-4c42-8773-5de2ae2c839d" providerId="AD" clId="Web-{7876865D-DA53-4C04-A02B-4FAEF37F687F}" dt="2021-04-06T08:38:59.054" v="5"/>
          <ac:spMkLst>
            <pc:docMk/>
            <pc:sldMk cId="84883201" sldId="262"/>
            <ac:spMk id="8" creationId="{BFBACB95-19B1-4D11-83E8-5CBDA89E0E1E}"/>
          </ac:spMkLst>
        </pc:spChg>
        <pc:picChg chg="add del mod">
          <ac:chgData name="Julie Smítková" userId="S::julie.smitkova@zsmohylova.cz::bfa046fa-753d-4c42-8773-5de2ae2c839d" providerId="AD" clId="Web-{7876865D-DA53-4C04-A02B-4FAEF37F687F}" dt="2021-04-06T08:45:06.281" v="18" actId="14100"/>
          <ac:picMkLst>
            <pc:docMk/>
            <pc:sldMk cId="84883201" sldId="262"/>
            <ac:picMk id="4" creationId="{90466331-5090-4AA6-96C5-423DFF720FF3}"/>
          </ac:picMkLst>
        </pc:picChg>
        <pc:picChg chg="mod">
          <ac:chgData name="Julie Smítková" userId="S::julie.smitkova@zsmohylova.cz::bfa046fa-753d-4c42-8773-5de2ae2c839d" providerId="AD" clId="Web-{7876865D-DA53-4C04-A02B-4FAEF37F687F}" dt="2021-04-06T08:47:26.940" v="37" actId="14100"/>
          <ac:picMkLst>
            <pc:docMk/>
            <pc:sldMk cId="84883201" sldId="262"/>
            <ac:picMk id="6" creationId="{C62B52B7-E37E-4E15-8606-49400D74F448}"/>
          </ac:picMkLst>
        </pc:picChg>
        <pc:picChg chg="add del mod ord">
          <ac:chgData name="Julie Smítková" userId="S::julie.smitkova@zsmohylova.cz::bfa046fa-753d-4c42-8773-5de2ae2c839d" providerId="AD" clId="Web-{7876865D-DA53-4C04-A02B-4FAEF37F687F}" dt="2021-04-06T08:38:58.366" v="4"/>
          <ac:picMkLst>
            <pc:docMk/>
            <pc:sldMk cId="84883201" sldId="262"/>
            <ac:picMk id="9" creationId="{A408A5BC-EB60-467C-A656-266CE73354F9}"/>
          </ac:picMkLst>
        </pc:picChg>
      </pc:sldChg>
    </pc:docChg>
  </pc:docChgLst>
  <pc:docChgLst>
    <pc:chgData name="Terezie Fabiánová" userId="S::terezie.fabianova@zsmohylova.cz::f03cb993-21b3-447e-a9ec-fa5a7af93e0f" providerId="AD" clId="Web-{C8E072DC-73FC-4954-AE95-3BB417D1C28F}"/>
    <pc:docChg chg="modSld">
      <pc:chgData name="Terezie Fabiánová" userId="S::terezie.fabianova@zsmohylova.cz::f03cb993-21b3-447e-a9ec-fa5a7af93e0f" providerId="AD" clId="Web-{C8E072DC-73FC-4954-AE95-3BB417D1C28F}" dt="2021-03-30T09:35:37.478" v="19" actId="20577"/>
      <pc:docMkLst>
        <pc:docMk/>
      </pc:docMkLst>
      <pc:sldChg chg="modSp">
        <pc:chgData name="Terezie Fabiánová" userId="S::terezie.fabianova@zsmohylova.cz::f03cb993-21b3-447e-a9ec-fa5a7af93e0f" providerId="AD" clId="Web-{C8E072DC-73FC-4954-AE95-3BB417D1C28F}" dt="2021-03-30T09:28:22.187" v="0" actId="1076"/>
        <pc:sldMkLst>
          <pc:docMk/>
          <pc:sldMk cId="2091250990" sldId="260"/>
        </pc:sldMkLst>
        <pc:picChg chg="mod">
          <ac:chgData name="Terezie Fabiánová" userId="S::terezie.fabianova@zsmohylova.cz::f03cb993-21b3-447e-a9ec-fa5a7af93e0f" providerId="AD" clId="Web-{C8E072DC-73FC-4954-AE95-3BB417D1C28F}" dt="2021-03-30T09:28:22.187" v="0" actId="1076"/>
          <ac:picMkLst>
            <pc:docMk/>
            <pc:sldMk cId="2091250990" sldId="260"/>
            <ac:picMk id="4" creationId="{1DAF051E-2308-406D-A28E-913BCBD165ED}"/>
          </ac:picMkLst>
        </pc:picChg>
      </pc:sldChg>
      <pc:sldChg chg="modSp">
        <pc:chgData name="Terezie Fabiánová" userId="S::terezie.fabianova@zsmohylova.cz::f03cb993-21b3-447e-a9ec-fa5a7af93e0f" providerId="AD" clId="Web-{C8E072DC-73FC-4954-AE95-3BB417D1C28F}" dt="2021-03-30T09:35:37.478" v="19" actId="20577"/>
        <pc:sldMkLst>
          <pc:docMk/>
          <pc:sldMk cId="927470826" sldId="266"/>
        </pc:sldMkLst>
        <pc:spChg chg="mod">
          <ac:chgData name="Terezie Fabiánová" userId="S::terezie.fabianova@zsmohylova.cz::f03cb993-21b3-447e-a9ec-fa5a7af93e0f" providerId="AD" clId="Web-{C8E072DC-73FC-4954-AE95-3BB417D1C28F}" dt="2021-03-30T09:34:44.789" v="14" actId="20577"/>
          <ac:spMkLst>
            <pc:docMk/>
            <pc:sldMk cId="927470826" sldId="266"/>
            <ac:spMk id="2" creationId="{D1CB3501-D2CA-45DB-87C0-5CE5A0650556}"/>
          </ac:spMkLst>
        </pc:spChg>
        <pc:spChg chg="mod">
          <ac:chgData name="Terezie Fabiánová" userId="S::terezie.fabianova@zsmohylova.cz::f03cb993-21b3-447e-a9ec-fa5a7af93e0f" providerId="AD" clId="Web-{C8E072DC-73FC-4954-AE95-3BB417D1C28F}" dt="2021-03-30T09:35:37.478" v="19" actId="20577"/>
          <ac:spMkLst>
            <pc:docMk/>
            <pc:sldMk cId="927470826" sldId="266"/>
            <ac:spMk id="3" creationId="{E96CCAD3-7A0F-4B12-9130-3B36AA47979E}"/>
          </ac:spMkLst>
        </pc:spChg>
      </pc:sldChg>
    </pc:docChg>
  </pc:docChgLst>
  <pc:docChgLst>
    <pc:chgData name="Julie Smítková" userId="S::julie.smitkova@zsmohylova.cz::bfa046fa-753d-4c42-8773-5de2ae2c839d" providerId="AD" clId="Web-{BD68B137-A52A-49EE-8203-6CD7120E578B}"/>
    <pc:docChg chg="modSld">
      <pc:chgData name="Julie Smítková" userId="S::julie.smitkova@zsmohylova.cz::bfa046fa-753d-4c42-8773-5de2ae2c839d" providerId="AD" clId="Web-{BD68B137-A52A-49EE-8203-6CD7120E578B}" dt="2021-03-31T07:55:21.779" v="4" actId="14100"/>
      <pc:docMkLst>
        <pc:docMk/>
      </pc:docMkLst>
      <pc:sldChg chg="addSp delSp modSp">
        <pc:chgData name="Julie Smítková" userId="S::julie.smitkova@zsmohylova.cz::bfa046fa-753d-4c42-8773-5de2ae2c839d" providerId="AD" clId="Web-{BD68B137-A52A-49EE-8203-6CD7120E578B}" dt="2021-03-31T07:55:21.779" v="4" actId="14100"/>
        <pc:sldMkLst>
          <pc:docMk/>
          <pc:sldMk cId="84883201" sldId="262"/>
        </pc:sldMkLst>
        <pc:spChg chg="del">
          <ac:chgData name="Julie Smítková" userId="S::julie.smitkova@zsmohylova.cz::bfa046fa-753d-4c42-8773-5de2ae2c839d" providerId="AD" clId="Web-{BD68B137-A52A-49EE-8203-6CD7120E578B}" dt="2021-03-31T07:54:59.169" v="0"/>
          <ac:spMkLst>
            <pc:docMk/>
            <pc:sldMk cId="84883201" sldId="262"/>
            <ac:spMk id="14" creationId="{16EA3C97-39EB-4174-B802-EE9582689947}"/>
          </ac:spMkLst>
        </pc:spChg>
        <pc:picChg chg="add mod ord">
          <ac:chgData name="Julie Smítková" userId="S::julie.smitkova@zsmohylova.cz::bfa046fa-753d-4c42-8773-5de2ae2c839d" providerId="AD" clId="Web-{BD68B137-A52A-49EE-8203-6CD7120E578B}" dt="2021-03-31T07:55:21.779" v="4" actId="14100"/>
          <ac:picMkLst>
            <pc:docMk/>
            <pc:sldMk cId="84883201" sldId="262"/>
            <ac:picMk id="6" creationId="{C62B52B7-E37E-4E15-8606-49400D74F448}"/>
          </ac:picMkLst>
        </pc:picChg>
      </pc:sldChg>
    </pc:docChg>
  </pc:docChgLst>
  <pc:docChgLst>
    <pc:chgData name="Garik Míkovec" userId="S::garik.mikovec@zsmohylova.cz::da5b8876-12a2-4c53-86ae-17ca12b88693" providerId="AD" clId="Web-{23030AB9-914F-4C1D-81FA-93C0909F10D6}"/>
    <pc:docChg chg="modSld">
      <pc:chgData name="Garik Míkovec" userId="S::garik.mikovec@zsmohylova.cz::da5b8876-12a2-4c53-86ae-17ca12b88693" providerId="AD" clId="Web-{23030AB9-914F-4C1D-81FA-93C0909F10D6}" dt="2021-03-30T09:06:22.911" v="16" actId="14100"/>
      <pc:docMkLst>
        <pc:docMk/>
      </pc:docMkLst>
      <pc:sldChg chg="modSp">
        <pc:chgData name="Garik Míkovec" userId="S::garik.mikovec@zsmohylova.cz::da5b8876-12a2-4c53-86ae-17ca12b88693" providerId="AD" clId="Web-{23030AB9-914F-4C1D-81FA-93C0909F10D6}" dt="2021-03-30T09:06:22.911" v="16" actId="14100"/>
        <pc:sldMkLst>
          <pc:docMk/>
          <pc:sldMk cId="2091250990" sldId="260"/>
        </pc:sldMkLst>
        <pc:picChg chg="mod">
          <ac:chgData name="Garik Míkovec" userId="S::garik.mikovec@zsmohylova.cz::da5b8876-12a2-4c53-86ae-17ca12b88693" providerId="AD" clId="Web-{23030AB9-914F-4C1D-81FA-93C0909F10D6}" dt="2021-03-30T09:06:22.911" v="16" actId="14100"/>
          <ac:picMkLst>
            <pc:docMk/>
            <pc:sldMk cId="2091250990" sldId="260"/>
            <ac:picMk id="4" creationId="{1DAF051E-2308-406D-A28E-913BCBD165ED}"/>
          </ac:picMkLst>
        </pc:picChg>
      </pc:sldChg>
    </pc:docChg>
  </pc:docChgLst>
  <pc:docChgLst>
    <pc:chgData name="Matylda Hronková" userId="S::matylda.hronkova@zsmohylova.cz::09e46a20-d0dc-4743-be1e-df1481e8038d" providerId="AD" clId="Web-{193C95A3-4737-475A-9A0A-D6C60C66013D}"/>
    <pc:docChg chg="modSld">
      <pc:chgData name="Matylda Hronková" userId="S::matylda.hronkova@zsmohylova.cz::09e46a20-d0dc-4743-be1e-df1481e8038d" providerId="AD" clId="Web-{193C95A3-4737-475A-9A0A-D6C60C66013D}" dt="2021-04-06T08:47:40.662" v="6" actId="20577"/>
      <pc:docMkLst>
        <pc:docMk/>
      </pc:docMkLst>
      <pc:sldChg chg="modSp">
        <pc:chgData name="Matylda Hronková" userId="S::matylda.hronkova@zsmohylova.cz::09e46a20-d0dc-4743-be1e-df1481e8038d" providerId="AD" clId="Web-{193C95A3-4737-475A-9A0A-D6C60C66013D}" dt="2021-04-06T08:47:40.662" v="6" actId="20577"/>
        <pc:sldMkLst>
          <pc:docMk/>
          <pc:sldMk cId="927470826" sldId="266"/>
        </pc:sldMkLst>
        <pc:spChg chg="mod">
          <ac:chgData name="Matylda Hronková" userId="S::matylda.hronkova@zsmohylova.cz::09e46a20-d0dc-4743-be1e-df1481e8038d" providerId="AD" clId="Web-{193C95A3-4737-475A-9A0A-D6C60C66013D}" dt="2021-04-06T08:47:26.022" v="5" actId="20577"/>
          <ac:spMkLst>
            <pc:docMk/>
            <pc:sldMk cId="927470826" sldId="266"/>
            <ac:spMk id="2" creationId="{D1CB3501-D2CA-45DB-87C0-5CE5A0650556}"/>
          </ac:spMkLst>
        </pc:spChg>
        <pc:spChg chg="mod">
          <ac:chgData name="Matylda Hronková" userId="S::matylda.hronkova@zsmohylova.cz::09e46a20-d0dc-4743-be1e-df1481e8038d" providerId="AD" clId="Web-{193C95A3-4737-475A-9A0A-D6C60C66013D}" dt="2021-04-06T08:47:40.662" v="6" actId="20577"/>
          <ac:spMkLst>
            <pc:docMk/>
            <pc:sldMk cId="927470826" sldId="266"/>
            <ac:spMk id="8" creationId="{8386B34F-3A0E-4D02-B5F6-EB9F5489C96F}"/>
          </ac:spMkLst>
        </pc:spChg>
      </pc:sldChg>
    </pc:docChg>
  </pc:docChgLst>
  <pc:docChgLst>
    <pc:chgData name="Simona Kubátová" userId="S::simona.kubatova@zsmohylova.cz::0a5b367e-404c-45e0-bb27-e31c7e4e9169" providerId="AD" clId="Web-{F7D8AF01-458A-496F-BA88-4676128AF421}"/>
    <pc:docChg chg="modSld">
      <pc:chgData name="Simona Kubátová" userId="S::simona.kubatova@zsmohylova.cz::0a5b367e-404c-45e0-bb27-e31c7e4e9169" providerId="AD" clId="Web-{F7D8AF01-458A-496F-BA88-4676128AF421}" dt="2021-04-07T08:04:36.434" v="12" actId="1076"/>
      <pc:docMkLst>
        <pc:docMk/>
      </pc:docMkLst>
      <pc:sldChg chg="addSp modSp">
        <pc:chgData name="Simona Kubátová" userId="S::simona.kubatova@zsmohylova.cz::0a5b367e-404c-45e0-bb27-e31c7e4e9169" providerId="AD" clId="Web-{F7D8AF01-458A-496F-BA88-4676128AF421}" dt="2021-04-07T08:04:36.434" v="12" actId="1076"/>
        <pc:sldMkLst>
          <pc:docMk/>
          <pc:sldMk cId="1298445" sldId="261"/>
        </pc:sldMkLst>
        <pc:picChg chg="add mod">
          <ac:chgData name="Simona Kubátová" userId="S::simona.kubatova@zsmohylova.cz::0a5b367e-404c-45e0-bb27-e31c7e4e9169" providerId="AD" clId="Web-{F7D8AF01-458A-496F-BA88-4676128AF421}" dt="2021-04-07T08:04:36.434" v="12" actId="1076"/>
          <ac:picMkLst>
            <pc:docMk/>
            <pc:sldMk cId="1298445" sldId="261"/>
            <ac:picMk id="22" creationId="{279F6DF1-1A8F-42FF-B7E0-95A489C3734D}"/>
          </ac:picMkLst>
        </pc:picChg>
      </pc:sldChg>
    </pc:docChg>
  </pc:docChgLst>
  <pc:docChgLst>
    <pc:chgData name="Matylda Hronková" userId="S::matylda.hronkova@zsmohylova.cz::09e46a20-d0dc-4743-be1e-df1481e8038d" providerId="AD" clId="Web-{49CA76AE-2665-405A-8C7E-914DD3ED6941}"/>
    <pc:docChg chg="modSld">
      <pc:chgData name="Matylda Hronková" userId="S::matylda.hronkova@zsmohylova.cz::09e46a20-d0dc-4743-be1e-df1481e8038d" providerId="AD" clId="Web-{49CA76AE-2665-405A-8C7E-914DD3ED6941}" dt="2021-03-31T06:34:39.131" v="1" actId="20577"/>
      <pc:docMkLst>
        <pc:docMk/>
      </pc:docMkLst>
      <pc:sldChg chg="modSp">
        <pc:chgData name="Matylda Hronková" userId="S::matylda.hronkova@zsmohylova.cz::09e46a20-d0dc-4743-be1e-df1481e8038d" providerId="AD" clId="Web-{49CA76AE-2665-405A-8C7E-914DD3ED6941}" dt="2021-03-31T06:34:39.131" v="1" actId="20577"/>
        <pc:sldMkLst>
          <pc:docMk/>
          <pc:sldMk cId="1430551932" sldId="268"/>
        </pc:sldMkLst>
        <pc:spChg chg="mod">
          <ac:chgData name="Matylda Hronková" userId="S::matylda.hronkova@zsmohylova.cz::09e46a20-d0dc-4743-be1e-df1481e8038d" providerId="AD" clId="Web-{49CA76AE-2665-405A-8C7E-914DD3ED6941}" dt="2021-03-31T06:34:39.131" v="1" actId="20577"/>
          <ac:spMkLst>
            <pc:docMk/>
            <pc:sldMk cId="1430551932" sldId="268"/>
            <ac:spMk id="7" creationId="{5FD3FFCF-E773-4B4B-BF0E-ED246EEFDD96}"/>
          </ac:spMkLst>
        </pc:spChg>
      </pc:sldChg>
    </pc:docChg>
  </pc:docChgLst>
  <pc:docChgLst>
    <pc:chgData name="Theodora Ryklová" userId="91b9df9c-fee5-4fbe-84c3-308808fce00f" providerId="ADAL" clId="{B7C24D68-D911-47DC-B0AA-F03B3070EC78}"/>
    <pc:docChg chg="custSel modSld">
      <pc:chgData name="Theodora Ryklová" userId="91b9df9c-fee5-4fbe-84c3-308808fce00f" providerId="ADAL" clId="{B7C24D68-D911-47DC-B0AA-F03B3070EC78}" dt="2021-04-07T06:15:42.874" v="5" actId="207"/>
      <pc:docMkLst>
        <pc:docMk/>
      </pc:docMkLst>
      <pc:sldChg chg="modSp mod setBg">
        <pc:chgData name="Theodora Ryklová" userId="91b9df9c-fee5-4fbe-84c3-308808fce00f" providerId="ADAL" clId="{B7C24D68-D911-47DC-B0AA-F03B3070EC78}" dt="2021-04-07T06:15:42.874" v="5" actId="207"/>
        <pc:sldMkLst>
          <pc:docMk/>
          <pc:sldMk cId="3232440055" sldId="263"/>
        </pc:sldMkLst>
        <pc:spChg chg="mod">
          <ac:chgData name="Theodora Ryklová" userId="91b9df9c-fee5-4fbe-84c3-308808fce00f" providerId="ADAL" clId="{B7C24D68-D911-47DC-B0AA-F03B3070EC78}" dt="2021-04-07T06:15:19.777" v="2" actId="207"/>
          <ac:spMkLst>
            <pc:docMk/>
            <pc:sldMk cId="3232440055" sldId="263"/>
            <ac:spMk id="14" creationId="{B6639BE1-4B02-4EAA-AC29-769F556D9EEF}"/>
          </ac:spMkLst>
        </pc:spChg>
        <pc:spChg chg="mod">
          <ac:chgData name="Theodora Ryklová" userId="91b9df9c-fee5-4fbe-84c3-308808fce00f" providerId="ADAL" clId="{B7C24D68-D911-47DC-B0AA-F03B3070EC78}" dt="2021-04-07T06:15:42.874" v="5" actId="207"/>
          <ac:spMkLst>
            <pc:docMk/>
            <pc:sldMk cId="3232440055" sldId="263"/>
            <ac:spMk id="16" creationId="{9FFDAE9F-5C98-498F-AB94-B67D331E77CF}"/>
          </ac:spMkLst>
        </pc:spChg>
        <pc:spChg chg="mod">
          <ac:chgData name="Theodora Ryklová" userId="91b9df9c-fee5-4fbe-84c3-308808fce00f" providerId="ADAL" clId="{B7C24D68-D911-47DC-B0AA-F03B3070EC78}" dt="2021-04-07T06:15:37.359" v="4" actId="207"/>
          <ac:spMkLst>
            <pc:docMk/>
            <pc:sldMk cId="3232440055" sldId="263"/>
            <ac:spMk id="18" creationId="{D0C4DB9A-8D5F-45A9-B853-9A7281BF392E}"/>
          </ac:spMkLst>
        </pc:spChg>
        <pc:spChg chg="mod">
          <ac:chgData name="Theodora Ryklová" userId="91b9df9c-fee5-4fbe-84c3-308808fce00f" providerId="ADAL" clId="{B7C24D68-D911-47DC-B0AA-F03B3070EC78}" dt="2021-04-07T06:15:29.565" v="3" actId="207"/>
          <ac:spMkLst>
            <pc:docMk/>
            <pc:sldMk cId="3232440055" sldId="263"/>
            <ac:spMk id="26" creationId="{90E2C2A1-A5DD-4A2E-9F1E-9BD46DF64F3F}"/>
          </ac:spMkLst>
        </pc:spChg>
      </pc:sldChg>
      <pc:sldChg chg="modSp mod">
        <pc:chgData name="Theodora Ryklová" userId="91b9df9c-fee5-4fbe-84c3-308808fce00f" providerId="ADAL" clId="{B7C24D68-D911-47DC-B0AA-F03B3070EC78}" dt="2021-04-07T06:14:56.305" v="1" actId="27636"/>
        <pc:sldMkLst>
          <pc:docMk/>
          <pc:sldMk cId="1736268979" sldId="264"/>
        </pc:sldMkLst>
        <pc:spChg chg="mod">
          <ac:chgData name="Theodora Ryklová" userId="91b9df9c-fee5-4fbe-84c3-308808fce00f" providerId="ADAL" clId="{B7C24D68-D911-47DC-B0AA-F03B3070EC78}" dt="2021-04-07T06:14:56.305" v="1" actId="27636"/>
          <ac:spMkLst>
            <pc:docMk/>
            <pc:sldMk cId="1736268979" sldId="264"/>
            <ac:spMk id="4" creationId="{0A6D2F7A-88E2-4C47-A3B9-06BC57DA7EE5}"/>
          </ac:spMkLst>
        </pc:spChg>
      </pc:sldChg>
    </pc:docChg>
  </pc:docChgLst>
  <pc:docChgLst>
    <pc:chgData name="Denisa Biroščáková" userId="S::denisa.biroscakova@zsmohylova.cz::aff9de5b-2b6c-473f-a8f5-16c990b58397" providerId="AD" clId="Web-{7FA0DFE2-6838-4E0D-A761-3D7BCBEEC271}"/>
    <pc:docChg chg="modSld">
      <pc:chgData name="Denisa Biroščáková" userId="S::denisa.biroscakova@zsmohylova.cz::aff9de5b-2b6c-473f-a8f5-16c990b58397" providerId="AD" clId="Web-{7FA0DFE2-6838-4E0D-A761-3D7BCBEEC271}" dt="2021-03-31T08:25:36.239" v="190" actId="20577"/>
      <pc:docMkLst>
        <pc:docMk/>
      </pc:docMkLst>
      <pc:sldChg chg="addSp delSp modSp">
        <pc:chgData name="Denisa Biroščáková" userId="S::denisa.biroscakova@zsmohylova.cz::aff9de5b-2b6c-473f-a8f5-16c990b58397" providerId="AD" clId="Web-{7FA0DFE2-6838-4E0D-A761-3D7BCBEEC271}" dt="2021-03-31T08:25:36.239" v="190" actId="20577"/>
        <pc:sldMkLst>
          <pc:docMk/>
          <pc:sldMk cId="1298445" sldId="261"/>
        </pc:sldMkLst>
        <pc:spChg chg="del">
          <ac:chgData name="Denisa Biroščáková" userId="S::denisa.biroscakova@zsmohylova.cz::aff9de5b-2b6c-473f-a8f5-16c990b58397" providerId="AD" clId="Web-{7FA0DFE2-6838-4E0D-A761-3D7BCBEEC271}" dt="2021-03-31T08:07:50.084" v="0"/>
          <ac:spMkLst>
            <pc:docMk/>
            <pc:sldMk cId="1298445" sldId="261"/>
            <ac:spMk id="9" creationId="{1D5FABE4-C447-4BE2-B071-82B6CBD64488}"/>
          </ac:spMkLst>
        </pc:spChg>
        <pc:spChg chg="mod">
          <ac:chgData name="Denisa Biroščáková" userId="S::denisa.biroscakova@zsmohylova.cz::aff9de5b-2b6c-473f-a8f5-16c990b58397" providerId="AD" clId="Web-{7FA0DFE2-6838-4E0D-A761-3D7BCBEEC271}" dt="2021-03-31T08:25:36.239" v="190" actId="20577"/>
          <ac:spMkLst>
            <pc:docMk/>
            <pc:sldMk cId="1298445" sldId="261"/>
            <ac:spMk id="10" creationId="{8524E07B-0AE8-4A78-9848-18C8DB10FE26}"/>
          </ac:spMkLst>
        </pc:spChg>
        <pc:picChg chg="add mod ord">
          <ac:chgData name="Denisa Biroščáková" userId="S::denisa.biroscakova@zsmohylova.cz::aff9de5b-2b6c-473f-a8f5-16c990b58397" providerId="AD" clId="Web-{7FA0DFE2-6838-4E0D-A761-3D7BCBEEC271}" dt="2021-03-31T08:11:07.887" v="42" actId="1076"/>
          <ac:picMkLst>
            <pc:docMk/>
            <pc:sldMk cId="1298445" sldId="261"/>
            <ac:picMk id="3" creationId="{3877B6A0-7558-41D3-9E29-AD99444BDAEA}"/>
          </ac:picMkLst>
        </pc:picChg>
        <pc:picChg chg="add mod">
          <ac:chgData name="Denisa Biroščáková" userId="S::denisa.biroscakova@zsmohylova.cz::aff9de5b-2b6c-473f-a8f5-16c990b58397" providerId="AD" clId="Web-{7FA0DFE2-6838-4E0D-A761-3D7BCBEEC271}" dt="2021-03-31T08:11:07.902" v="43" actId="1076"/>
          <ac:picMkLst>
            <pc:docMk/>
            <pc:sldMk cId="1298445" sldId="261"/>
            <ac:picMk id="4" creationId="{50A65270-FC66-4683-B16E-2BD964BD959D}"/>
          </ac:picMkLst>
        </pc:picChg>
        <pc:picChg chg="add mod">
          <ac:chgData name="Denisa Biroščáková" userId="S::denisa.biroscakova@zsmohylova.cz::aff9de5b-2b6c-473f-a8f5-16c990b58397" providerId="AD" clId="Web-{7FA0DFE2-6838-4E0D-A761-3D7BCBEEC271}" dt="2021-03-31T08:11:17.074" v="45" actId="14100"/>
          <ac:picMkLst>
            <pc:docMk/>
            <pc:sldMk cId="1298445" sldId="261"/>
            <ac:picMk id="5" creationId="{580CF6D0-AEA5-494D-8814-3B9824A26D30}"/>
          </ac:picMkLst>
        </pc:picChg>
        <pc:picChg chg="add mod">
          <ac:chgData name="Denisa Biroščáková" userId="S::denisa.biroscakova@zsmohylova.cz::aff9de5b-2b6c-473f-a8f5-16c990b58397" providerId="AD" clId="Web-{7FA0DFE2-6838-4E0D-A761-3D7BCBEEC271}" dt="2021-03-31T08:10:53.464" v="39" actId="1076"/>
          <ac:picMkLst>
            <pc:docMk/>
            <pc:sldMk cId="1298445" sldId="261"/>
            <ac:picMk id="6" creationId="{8E6D0F72-4D35-4388-B681-35A28921530D}"/>
          </ac:picMkLst>
        </pc:picChg>
        <pc:picChg chg="add mod">
          <ac:chgData name="Denisa Biroščáková" userId="S::denisa.biroscakova@zsmohylova.cz::aff9de5b-2b6c-473f-a8f5-16c990b58397" providerId="AD" clId="Web-{7FA0DFE2-6838-4E0D-A761-3D7BCBEEC271}" dt="2021-03-31T08:11:49.481" v="52" actId="14100"/>
          <ac:picMkLst>
            <pc:docMk/>
            <pc:sldMk cId="1298445" sldId="261"/>
            <ac:picMk id="7" creationId="{BBD35C8F-99E4-4C57-BF8D-8073E17F5FBB}"/>
          </ac:picMkLst>
        </pc:picChg>
        <pc:picChg chg="add del mod">
          <ac:chgData name="Denisa Biroščáková" userId="S::denisa.biroscakova@zsmohylova.cz::aff9de5b-2b6c-473f-a8f5-16c990b58397" providerId="AD" clId="Web-{7FA0DFE2-6838-4E0D-A761-3D7BCBEEC271}" dt="2021-03-31T08:08:00.897" v="7"/>
          <ac:picMkLst>
            <pc:docMk/>
            <pc:sldMk cId="1298445" sldId="261"/>
            <ac:picMk id="8" creationId="{FA3FFD23-31F8-46B7-A4D3-1C2396D5FD4D}"/>
          </ac:picMkLst>
        </pc:picChg>
        <pc:picChg chg="mod">
          <ac:chgData name="Denisa Biroščáková" userId="S::denisa.biroscakova@zsmohylova.cz::aff9de5b-2b6c-473f-a8f5-16c990b58397" providerId="AD" clId="Web-{7FA0DFE2-6838-4E0D-A761-3D7BCBEEC271}" dt="2021-03-31T08:12:13.263" v="54" actId="1076"/>
          <ac:picMkLst>
            <pc:docMk/>
            <pc:sldMk cId="1298445" sldId="261"/>
            <ac:picMk id="18" creationId="{14B986DD-72E9-4E34-B182-F514D38B3BEE}"/>
          </ac:picMkLst>
        </pc:picChg>
        <pc:picChg chg="mod">
          <ac:chgData name="Denisa Biroščáková" userId="S::denisa.biroscakova@zsmohylova.cz::aff9de5b-2b6c-473f-a8f5-16c990b58397" providerId="AD" clId="Web-{7FA0DFE2-6838-4E0D-A761-3D7BCBEEC271}" dt="2021-03-31T08:12:08.623" v="53" actId="1076"/>
          <ac:picMkLst>
            <pc:docMk/>
            <pc:sldMk cId="1298445" sldId="261"/>
            <ac:picMk id="19" creationId="{8053B50E-D41E-4CF8-8F18-F3CA36A2875B}"/>
          </ac:picMkLst>
        </pc:picChg>
      </pc:sldChg>
    </pc:docChg>
  </pc:docChgLst>
  <pc:docChgLst>
    <pc:chgData name="Tomáš Tinkl" userId="S::tomas.tinkl@zsmohylova.cz::bf089553-83ee-4555-a423-3a88533ab946" providerId="AD" clId="Web-{3523BEB3-4840-43F8-B2B5-24C2BA908BC4}"/>
    <pc:docChg chg="modSld">
      <pc:chgData name="Tomáš Tinkl" userId="S::tomas.tinkl@zsmohylova.cz::bf089553-83ee-4555-a423-3a88533ab946" providerId="AD" clId="Web-{3523BEB3-4840-43F8-B2B5-24C2BA908BC4}" dt="2021-04-06T09:32:05.965" v="338" actId="20577"/>
      <pc:docMkLst>
        <pc:docMk/>
      </pc:docMkLst>
      <pc:sldChg chg="addSp delSp modSp">
        <pc:chgData name="Tomáš Tinkl" userId="S::tomas.tinkl@zsmohylova.cz::bf089553-83ee-4555-a423-3a88533ab946" providerId="AD" clId="Web-{3523BEB3-4840-43F8-B2B5-24C2BA908BC4}" dt="2021-04-06T09:32:05.965" v="338" actId="20577"/>
        <pc:sldMkLst>
          <pc:docMk/>
          <pc:sldMk cId="2291942877" sldId="272"/>
        </pc:sldMkLst>
        <pc:spChg chg="mod">
          <ac:chgData name="Tomáš Tinkl" userId="S::tomas.tinkl@zsmohylova.cz::bf089553-83ee-4555-a423-3a88533ab946" providerId="AD" clId="Web-{3523BEB3-4840-43F8-B2B5-24C2BA908BC4}" dt="2021-04-06T09:11:56.573" v="15" actId="20577"/>
          <ac:spMkLst>
            <pc:docMk/>
            <pc:sldMk cId="2291942877" sldId="272"/>
            <ac:spMk id="2" creationId="{C44165CA-AF31-47F9-BCB0-58FCACF86307}"/>
          </ac:spMkLst>
        </pc:spChg>
        <pc:spChg chg="mod">
          <ac:chgData name="Tomáš Tinkl" userId="S::tomas.tinkl@zsmohylova.cz::bf089553-83ee-4555-a423-3a88533ab946" providerId="AD" clId="Web-{3523BEB3-4840-43F8-B2B5-24C2BA908BC4}" dt="2021-04-06T09:29:20.398" v="300" actId="20577"/>
          <ac:spMkLst>
            <pc:docMk/>
            <pc:sldMk cId="2291942877" sldId="272"/>
            <ac:spMk id="3" creationId="{E1E08EDE-117E-4531-A45C-E99D919ACDBA}"/>
          </ac:spMkLst>
        </pc:spChg>
        <pc:spChg chg="mod">
          <ac:chgData name="Tomáš Tinkl" userId="S::tomas.tinkl@zsmohylova.cz::bf089553-83ee-4555-a423-3a88533ab946" providerId="AD" clId="Web-{3523BEB3-4840-43F8-B2B5-24C2BA908BC4}" dt="2021-04-06T09:32:05.965" v="338" actId="20577"/>
          <ac:spMkLst>
            <pc:docMk/>
            <pc:sldMk cId="2291942877" sldId="272"/>
            <ac:spMk id="4" creationId="{FA98A99D-869A-403D-A822-34973CBA5B8E}"/>
          </ac:spMkLst>
        </pc:spChg>
        <pc:spChg chg="mod">
          <ac:chgData name="Tomáš Tinkl" userId="S::tomas.tinkl@zsmohylova.cz::bf089553-83ee-4555-a423-3a88533ab946" providerId="AD" clId="Web-{3523BEB3-4840-43F8-B2B5-24C2BA908BC4}" dt="2021-04-06T09:30:59.963" v="309" actId="20577"/>
          <ac:spMkLst>
            <pc:docMk/>
            <pc:sldMk cId="2291942877" sldId="272"/>
            <ac:spMk id="5" creationId="{EFE20E5C-F999-444D-A407-432A8FC6C2EC}"/>
          </ac:spMkLst>
        </pc:spChg>
        <pc:spChg chg="del">
          <ac:chgData name="Tomáš Tinkl" userId="S::tomas.tinkl@zsmohylova.cz::bf089553-83ee-4555-a423-3a88533ab946" providerId="AD" clId="Web-{3523BEB3-4840-43F8-B2B5-24C2BA908BC4}" dt="2021-04-06T09:12:53.309" v="16"/>
          <ac:spMkLst>
            <pc:docMk/>
            <pc:sldMk cId="2291942877" sldId="272"/>
            <ac:spMk id="6" creationId="{685D3A67-D578-427A-A8B1-5CE2DD3B5049}"/>
          </ac:spMkLst>
        </pc:spChg>
        <pc:spChg chg="add mod">
          <ac:chgData name="Tomáš Tinkl" userId="S::tomas.tinkl@zsmohylova.cz::bf089553-83ee-4555-a423-3a88533ab946" providerId="AD" clId="Web-{3523BEB3-4840-43F8-B2B5-24C2BA908BC4}" dt="2021-04-06T09:31:03.901" v="310"/>
          <ac:spMkLst>
            <pc:docMk/>
            <pc:sldMk cId="2291942877" sldId="272"/>
            <ac:spMk id="9" creationId="{D8F76EF4-34F6-46FC-BA09-7015B9EB58D5}"/>
          </ac:spMkLst>
        </pc:spChg>
        <pc:picChg chg="mod">
          <ac:chgData name="Tomáš Tinkl" userId="S::tomas.tinkl@zsmohylova.cz::bf089553-83ee-4555-a423-3a88533ab946" providerId="AD" clId="Web-{3523BEB3-4840-43F8-B2B5-24C2BA908BC4}" dt="2021-04-06T09:31:07.948" v="311" actId="1076"/>
          <ac:picMkLst>
            <pc:docMk/>
            <pc:sldMk cId="2291942877" sldId="272"/>
            <ac:picMk id="6" creationId="{60806743-4836-4E8B-AD2A-581F6DA80896}"/>
          </ac:picMkLst>
        </pc:picChg>
        <pc:picChg chg="add del mod ord">
          <ac:chgData name="Tomáš Tinkl" userId="S::tomas.tinkl@zsmohylova.cz::bf089553-83ee-4555-a423-3a88533ab946" providerId="AD" clId="Web-{3523BEB3-4840-43F8-B2B5-24C2BA908BC4}" dt="2021-04-06T09:31:03.901" v="310"/>
          <ac:picMkLst>
            <pc:docMk/>
            <pc:sldMk cId="2291942877" sldId="272"/>
            <ac:picMk id="7" creationId="{B005E5D9-9B0C-490C-B04B-C6774663F0A3}"/>
          </ac:picMkLst>
        </pc:picChg>
      </pc:sldChg>
    </pc:docChg>
  </pc:docChgLst>
  <pc:docChgLst>
    <pc:chgData name="Jakub Dvořák" userId="S::jakub.dvorak@zsmohylova.cz::74818f0a-1ec7-4d35-a036-d6c08417ff3a" providerId="AD" clId="Web-{7DD58241-40B3-4751-B3E5-D61BE5BF6085}"/>
    <pc:docChg chg="modSld">
      <pc:chgData name="Jakub Dvořák" userId="S::jakub.dvorak@zsmohylova.cz::74818f0a-1ec7-4d35-a036-d6c08417ff3a" providerId="AD" clId="Web-{7DD58241-40B3-4751-B3E5-D61BE5BF6085}" dt="2021-04-06T09:26:37.167" v="0" actId="20577"/>
      <pc:docMkLst>
        <pc:docMk/>
      </pc:docMkLst>
      <pc:sldChg chg="modSp">
        <pc:chgData name="Jakub Dvořák" userId="S::jakub.dvorak@zsmohylova.cz::74818f0a-1ec7-4d35-a036-d6c08417ff3a" providerId="AD" clId="Web-{7DD58241-40B3-4751-B3E5-D61BE5BF6085}" dt="2021-04-06T09:26:37.167" v="0" actId="20577"/>
        <pc:sldMkLst>
          <pc:docMk/>
          <pc:sldMk cId="1605305698" sldId="274"/>
        </pc:sldMkLst>
        <pc:spChg chg="mod">
          <ac:chgData name="Jakub Dvořák" userId="S::jakub.dvorak@zsmohylova.cz::74818f0a-1ec7-4d35-a036-d6c08417ff3a" providerId="AD" clId="Web-{7DD58241-40B3-4751-B3E5-D61BE5BF6085}" dt="2021-04-06T09:26:37.167" v="0" actId="20577"/>
          <ac:spMkLst>
            <pc:docMk/>
            <pc:sldMk cId="1605305698" sldId="274"/>
            <ac:spMk id="3" creationId="{1F0166B3-BF2E-4DBF-B847-D9D36D4E25A6}"/>
          </ac:spMkLst>
        </pc:spChg>
      </pc:sldChg>
    </pc:docChg>
  </pc:docChgLst>
  <pc:docChgLst>
    <pc:chgData name="Julie Smítková" userId="S::julie.smitkova@zsmohylova.cz::bfa046fa-753d-4c42-8773-5de2ae2c839d" providerId="AD" clId="Web-{99AF16BC-EB36-4849-A358-E5D8D9609026}"/>
    <pc:docChg chg="modSld">
      <pc:chgData name="Julie Smítková" userId="S::julie.smitkova@zsmohylova.cz::bfa046fa-753d-4c42-8773-5de2ae2c839d" providerId="AD" clId="Web-{99AF16BC-EB36-4849-A358-E5D8D9609026}" dt="2021-03-31T07:40:30.127" v="149" actId="14100"/>
      <pc:docMkLst>
        <pc:docMk/>
      </pc:docMkLst>
      <pc:sldChg chg="modSp">
        <pc:chgData name="Julie Smítková" userId="S::julie.smitkova@zsmohylova.cz::bfa046fa-753d-4c42-8773-5de2ae2c839d" providerId="AD" clId="Web-{99AF16BC-EB36-4849-A358-E5D8D9609026}" dt="2021-03-31T07:40:30.127" v="149" actId="14100"/>
        <pc:sldMkLst>
          <pc:docMk/>
          <pc:sldMk cId="84883201" sldId="262"/>
        </pc:sldMkLst>
        <pc:spChg chg="mod">
          <ac:chgData name="Julie Smítková" userId="S::julie.smitkova@zsmohylova.cz::bfa046fa-753d-4c42-8773-5de2ae2c839d" providerId="AD" clId="Web-{99AF16BC-EB36-4849-A358-E5D8D9609026}" dt="2021-03-31T07:40:05.455" v="143" actId="20577"/>
          <ac:spMkLst>
            <pc:docMk/>
            <pc:sldMk cId="84883201" sldId="262"/>
            <ac:spMk id="3" creationId="{4204160B-CC8E-401E-A86D-30000EA22F3B}"/>
          </ac:spMkLst>
        </pc:spChg>
        <pc:picChg chg="mod">
          <ac:chgData name="Julie Smítková" userId="S::julie.smitkova@zsmohylova.cz::bfa046fa-753d-4c42-8773-5de2ae2c839d" providerId="AD" clId="Web-{99AF16BC-EB36-4849-A358-E5D8D9609026}" dt="2021-03-31T07:40:16.658" v="146" actId="1076"/>
          <ac:picMkLst>
            <pc:docMk/>
            <pc:sldMk cId="84883201" sldId="262"/>
            <ac:picMk id="9" creationId="{335A5F29-DFF2-4D15-ABA2-793D59FA0562}"/>
          </ac:picMkLst>
        </pc:picChg>
        <pc:picChg chg="mod">
          <ac:chgData name="Julie Smítková" userId="S::julie.smitkova@zsmohylova.cz::bfa046fa-753d-4c42-8773-5de2ae2c839d" providerId="AD" clId="Web-{99AF16BC-EB36-4849-A358-E5D8D9609026}" dt="2021-03-31T07:40:30.127" v="149" actId="14100"/>
          <ac:picMkLst>
            <pc:docMk/>
            <pc:sldMk cId="84883201" sldId="262"/>
            <ac:picMk id="24" creationId="{05F13011-88F1-4108-8637-AD54BF90748E}"/>
          </ac:picMkLst>
        </pc:picChg>
      </pc:sldChg>
    </pc:docChg>
  </pc:docChgLst>
  <pc:docChgLst>
    <pc:chgData name="Natálie Žižková" userId="S::natalie.zizkova@zsmohylova.cz::856cc4b5-131a-4bbf-baa4-ccefa0b6382f" providerId="AD" clId="Web-{9C608C17-4E8B-4D05-85F6-C27D6FD0D66E}"/>
    <pc:docChg chg="addSld modSld">
      <pc:chgData name="Natálie Žižková" userId="S::natalie.zizkova@zsmohylova.cz::856cc4b5-131a-4bbf-baa4-ccefa0b6382f" providerId="AD" clId="Web-{9C608C17-4E8B-4D05-85F6-C27D6FD0D66E}" dt="2021-03-30T08:52:39.201" v="106"/>
      <pc:docMkLst>
        <pc:docMk/>
      </pc:docMkLst>
      <pc:sldChg chg="modSp">
        <pc:chgData name="Natálie Žižková" userId="S::natalie.zizkova@zsmohylova.cz::856cc4b5-131a-4bbf-baa4-ccefa0b6382f" providerId="AD" clId="Web-{9C608C17-4E8B-4D05-85F6-C27D6FD0D66E}" dt="2021-03-30T08:40:41.595" v="0" actId="20577"/>
        <pc:sldMkLst>
          <pc:docMk/>
          <pc:sldMk cId="735855363" sldId="256"/>
        </pc:sldMkLst>
        <pc:spChg chg="mod">
          <ac:chgData name="Natálie Žižková" userId="S::natalie.zizkova@zsmohylova.cz::856cc4b5-131a-4bbf-baa4-ccefa0b6382f" providerId="AD" clId="Web-{9C608C17-4E8B-4D05-85F6-C27D6FD0D66E}" dt="2021-03-30T08:40:41.595" v="0" actId="20577"/>
          <ac:spMkLst>
            <pc:docMk/>
            <pc:sldMk cId="735855363" sldId="256"/>
            <ac:spMk id="2" creationId="{962C8847-D960-4E93-B586-448C2D6F8045}"/>
          </ac:spMkLst>
        </pc:spChg>
      </pc:sldChg>
      <pc:sldChg chg="modSp">
        <pc:chgData name="Natálie Žižková" userId="S::natalie.zizkova@zsmohylova.cz::856cc4b5-131a-4bbf-baa4-ccefa0b6382f" providerId="AD" clId="Web-{9C608C17-4E8B-4D05-85F6-C27D6FD0D66E}" dt="2021-03-30T08:41:53.052" v="6" actId="20577"/>
        <pc:sldMkLst>
          <pc:docMk/>
          <pc:sldMk cId="4061698677" sldId="257"/>
        </pc:sldMkLst>
        <pc:spChg chg="mod">
          <ac:chgData name="Natálie Žižková" userId="S::natalie.zizkova@zsmohylova.cz::856cc4b5-131a-4bbf-baa4-ccefa0b6382f" providerId="AD" clId="Web-{9C608C17-4E8B-4D05-85F6-C27D6FD0D66E}" dt="2021-03-30T08:41:53.052" v="6" actId="20577"/>
          <ac:spMkLst>
            <pc:docMk/>
            <pc:sldMk cId="4061698677" sldId="257"/>
            <ac:spMk id="2" creationId="{FC9724E1-1E19-479F-B3E1-B6A2C0770108}"/>
          </ac:spMkLst>
        </pc:spChg>
      </pc:sldChg>
      <pc:sldChg chg="addSp delSp modSp">
        <pc:chgData name="Natálie Žižková" userId="S::natalie.zizkova@zsmohylova.cz::856cc4b5-131a-4bbf-baa4-ccefa0b6382f" providerId="AD" clId="Web-{9C608C17-4E8B-4D05-85F6-C27D6FD0D66E}" dt="2021-03-30T08:52:39.201" v="106"/>
        <pc:sldMkLst>
          <pc:docMk/>
          <pc:sldMk cId="84883201" sldId="262"/>
        </pc:sldMkLst>
        <pc:spChg chg="mod">
          <ac:chgData name="Natálie Žižková" userId="S::natalie.zizkova@zsmohylova.cz::856cc4b5-131a-4bbf-baa4-ccefa0b6382f" providerId="AD" clId="Web-{9C608C17-4E8B-4D05-85F6-C27D6FD0D66E}" dt="2021-03-30T08:48:10.341" v="52" actId="20577"/>
          <ac:spMkLst>
            <pc:docMk/>
            <pc:sldMk cId="84883201" sldId="262"/>
            <ac:spMk id="2" creationId="{0E62D709-2F71-4045-A991-1F2DD5262CAC}"/>
          </ac:spMkLst>
        </pc:spChg>
        <pc:spChg chg="del">
          <ac:chgData name="Natálie Žižková" userId="S::natalie.zizkova@zsmohylova.cz::856cc4b5-131a-4bbf-baa4-ccefa0b6382f" providerId="AD" clId="Web-{9C608C17-4E8B-4D05-85F6-C27D6FD0D66E}" dt="2021-03-30T08:48:30.311" v="53"/>
          <ac:spMkLst>
            <pc:docMk/>
            <pc:sldMk cId="84883201" sldId="262"/>
            <ac:spMk id="3" creationId="{123BC0EC-2A50-4EE1-9ED1-9486AB023B19}"/>
          </ac:spMkLst>
        </pc:spChg>
        <pc:spChg chg="add">
          <ac:chgData name="Natálie Žižková" userId="S::natalie.zizkova@zsmohylova.cz::856cc4b5-131a-4bbf-baa4-ccefa0b6382f" providerId="AD" clId="Web-{9C608C17-4E8B-4D05-85F6-C27D6FD0D66E}" dt="2021-03-30T08:45:58.036" v="26"/>
          <ac:spMkLst>
            <pc:docMk/>
            <pc:sldMk cId="84883201" sldId="262"/>
            <ac:spMk id="5" creationId="{F0467DBE-9427-4A1C-9861-22E138BA9119}"/>
          </ac:spMkLst>
        </pc:spChg>
        <pc:spChg chg="mod">
          <ac:chgData name="Natálie Žižková" userId="S::natalie.zizkova@zsmohylova.cz::856cc4b5-131a-4bbf-baa4-ccefa0b6382f" providerId="AD" clId="Web-{9C608C17-4E8B-4D05-85F6-C27D6FD0D66E}" dt="2021-03-30T08:50:53.023" v="68" actId="20577"/>
          <ac:spMkLst>
            <pc:docMk/>
            <pc:sldMk cId="84883201" sldId="262"/>
            <ac:spMk id="8" creationId="{35277FFD-4188-41FD-93CA-054ED935DA0B}"/>
          </ac:spMkLst>
        </pc:spChg>
        <pc:picChg chg="add mod ord">
          <ac:chgData name="Natálie Žižková" userId="S::natalie.zizkova@zsmohylova.cz::856cc4b5-131a-4bbf-baa4-ccefa0b6382f" providerId="AD" clId="Web-{9C608C17-4E8B-4D05-85F6-C27D6FD0D66E}" dt="2021-03-30T08:48:56.500" v="60" actId="14100"/>
          <ac:picMkLst>
            <pc:docMk/>
            <pc:sldMk cId="84883201" sldId="262"/>
            <ac:picMk id="6" creationId="{0A0E63DE-1054-4DAD-BD44-DF9D6BF9D701}"/>
          </ac:picMkLst>
        </pc:picChg>
        <pc:inkChg chg="add del">
          <ac:chgData name="Natálie Žižková" userId="S::natalie.zizkova@zsmohylova.cz::856cc4b5-131a-4bbf-baa4-ccefa0b6382f" providerId="AD" clId="Web-{9C608C17-4E8B-4D05-85F6-C27D6FD0D66E}" dt="2021-03-30T08:50:56.414" v="70"/>
          <ac:inkMkLst>
            <pc:docMk/>
            <pc:sldMk cId="84883201" sldId="262"/>
            <ac:inkMk id="3" creationId="{94C4871E-D877-44DA-ADBA-B47FA4337E50}"/>
          </ac:inkMkLst>
        </pc:inkChg>
        <pc:inkChg chg="add del">
          <ac:chgData name="Natálie Žižková" userId="S::natalie.zizkova@zsmohylova.cz::856cc4b5-131a-4bbf-baa4-ccefa0b6382f" providerId="AD" clId="Web-{9C608C17-4E8B-4D05-85F6-C27D6FD0D66E}" dt="2021-03-30T08:52:06.309" v="89"/>
          <ac:inkMkLst>
            <pc:docMk/>
            <pc:sldMk cId="84883201" sldId="262"/>
            <ac:inkMk id="3" creationId="{FC72F6A3-A296-4A29-811F-1A0687D9CFE6}"/>
          </ac:inkMkLst>
        </pc:inkChg>
        <pc:inkChg chg="add del">
          <ac:chgData name="Natálie Žižková" userId="S::natalie.zizkova@zsmohylova.cz::856cc4b5-131a-4bbf-baa4-ccefa0b6382f" providerId="AD" clId="Web-{9C608C17-4E8B-4D05-85F6-C27D6FD0D66E}" dt="2021-03-30T08:52:06.309" v="88"/>
          <ac:inkMkLst>
            <pc:docMk/>
            <pc:sldMk cId="84883201" sldId="262"/>
            <ac:inkMk id="4" creationId="{BF08E409-D9EE-4D98-9619-FCE69B1AEF3B}"/>
          </ac:inkMkLst>
        </pc:inkChg>
        <pc:inkChg chg="add del">
          <ac:chgData name="Natálie Žižková" userId="S::natalie.zizkova@zsmohylova.cz::856cc4b5-131a-4bbf-baa4-ccefa0b6382f" providerId="AD" clId="Web-{9C608C17-4E8B-4D05-85F6-C27D6FD0D66E}" dt="2021-03-30T08:52:06.309" v="87"/>
          <ac:inkMkLst>
            <pc:docMk/>
            <pc:sldMk cId="84883201" sldId="262"/>
            <ac:inkMk id="6" creationId="{B909A55E-9FB9-41FC-BBDD-8B161A57AD7E}"/>
          </ac:inkMkLst>
        </pc:inkChg>
        <pc:inkChg chg="add del">
          <ac:chgData name="Natálie Žižková" userId="S::natalie.zizkova@zsmohylova.cz::856cc4b5-131a-4bbf-baa4-ccefa0b6382f" providerId="AD" clId="Web-{9C608C17-4E8B-4D05-85F6-C27D6FD0D66E}" dt="2021-03-30T08:52:06.340" v="102"/>
          <ac:inkMkLst>
            <pc:docMk/>
            <pc:sldMk cId="84883201" sldId="262"/>
            <ac:inkMk id="7" creationId="{ECC90C46-CD35-45C7-892E-396D734D82AF}"/>
          </ac:inkMkLst>
        </pc:inkChg>
        <pc:inkChg chg="add del">
          <ac:chgData name="Natálie Žižková" userId="S::natalie.zizkova@zsmohylova.cz::856cc4b5-131a-4bbf-baa4-ccefa0b6382f" providerId="AD" clId="Web-{9C608C17-4E8B-4D05-85F6-C27D6FD0D66E}" dt="2021-03-30T08:52:06.340" v="101"/>
          <ac:inkMkLst>
            <pc:docMk/>
            <pc:sldMk cId="84883201" sldId="262"/>
            <ac:inkMk id="10" creationId="{E7611387-2BB2-43A3-8400-A2A7C82A43B6}"/>
          </ac:inkMkLst>
        </pc:inkChg>
        <pc:inkChg chg="add del">
          <ac:chgData name="Natálie Žižková" userId="S::natalie.zizkova@zsmohylova.cz::856cc4b5-131a-4bbf-baa4-ccefa0b6382f" providerId="AD" clId="Web-{9C608C17-4E8B-4D05-85F6-C27D6FD0D66E}" dt="2021-03-30T08:52:06.324" v="100"/>
          <ac:inkMkLst>
            <pc:docMk/>
            <pc:sldMk cId="84883201" sldId="262"/>
            <ac:inkMk id="11" creationId="{7A3155E5-3916-41EF-AA5F-AD98267DF3FA}"/>
          </ac:inkMkLst>
        </pc:inkChg>
        <pc:inkChg chg="add del">
          <ac:chgData name="Natálie Žižková" userId="S::natalie.zizkova@zsmohylova.cz::856cc4b5-131a-4bbf-baa4-ccefa0b6382f" providerId="AD" clId="Web-{9C608C17-4E8B-4D05-85F6-C27D6FD0D66E}" dt="2021-03-30T08:52:06.324" v="99"/>
          <ac:inkMkLst>
            <pc:docMk/>
            <pc:sldMk cId="84883201" sldId="262"/>
            <ac:inkMk id="12" creationId="{05FBF325-F09A-4C24-B2EB-FB33E3D701AF}"/>
          </ac:inkMkLst>
        </pc:inkChg>
        <pc:inkChg chg="add del">
          <ac:chgData name="Natálie Žižková" userId="S::natalie.zizkova@zsmohylova.cz::856cc4b5-131a-4bbf-baa4-ccefa0b6382f" providerId="AD" clId="Web-{9C608C17-4E8B-4D05-85F6-C27D6FD0D66E}" dt="2021-03-30T08:52:06.324" v="98"/>
          <ac:inkMkLst>
            <pc:docMk/>
            <pc:sldMk cId="84883201" sldId="262"/>
            <ac:inkMk id="13" creationId="{20340408-1EE6-4ADE-A453-B82C4713F0EC}"/>
          </ac:inkMkLst>
        </pc:inkChg>
        <pc:inkChg chg="add del">
          <ac:chgData name="Natálie Žižková" userId="S::natalie.zizkova@zsmohylova.cz::856cc4b5-131a-4bbf-baa4-ccefa0b6382f" providerId="AD" clId="Web-{9C608C17-4E8B-4D05-85F6-C27D6FD0D66E}" dt="2021-03-30T08:52:06.324" v="97"/>
          <ac:inkMkLst>
            <pc:docMk/>
            <pc:sldMk cId="84883201" sldId="262"/>
            <ac:inkMk id="14" creationId="{5D254C3D-4553-4E93-A5E2-5688E65C932F}"/>
          </ac:inkMkLst>
        </pc:inkChg>
        <pc:inkChg chg="add del">
          <ac:chgData name="Natálie Žižková" userId="S::natalie.zizkova@zsmohylova.cz::856cc4b5-131a-4bbf-baa4-ccefa0b6382f" providerId="AD" clId="Web-{9C608C17-4E8B-4D05-85F6-C27D6FD0D66E}" dt="2021-03-30T08:52:06.324" v="96"/>
          <ac:inkMkLst>
            <pc:docMk/>
            <pc:sldMk cId="84883201" sldId="262"/>
            <ac:inkMk id="15" creationId="{E24A07FB-D5C5-467D-9883-43B832FD17B5}"/>
          </ac:inkMkLst>
        </pc:inkChg>
        <pc:inkChg chg="add del">
          <ac:chgData name="Natálie Žižková" userId="S::natalie.zizkova@zsmohylova.cz::856cc4b5-131a-4bbf-baa4-ccefa0b6382f" providerId="AD" clId="Web-{9C608C17-4E8B-4D05-85F6-C27D6FD0D66E}" dt="2021-03-30T08:52:06.324" v="95"/>
          <ac:inkMkLst>
            <pc:docMk/>
            <pc:sldMk cId="84883201" sldId="262"/>
            <ac:inkMk id="16" creationId="{6D51D2F3-5961-4610-AB59-DF7EA3022BAA}"/>
          </ac:inkMkLst>
        </pc:inkChg>
        <pc:inkChg chg="add del">
          <ac:chgData name="Natálie Žižková" userId="S::natalie.zizkova@zsmohylova.cz::856cc4b5-131a-4bbf-baa4-ccefa0b6382f" providerId="AD" clId="Web-{9C608C17-4E8B-4D05-85F6-C27D6FD0D66E}" dt="2021-03-30T08:52:06.324" v="94"/>
          <ac:inkMkLst>
            <pc:docMk/>
            <pc:sldMk cId="84883201" sldId="262"/>
            <ac:inkMk id="17" creationId="{DB406AB1-5A72-4F57-9FD8-25BC9036639B}"/>
          </ac:inkMkLst>
        </pc:inkChg>
        <pc:inkChg chg="add del">
          <ac:chgData name="Natálie Žižková" userId="S::natalie.zizkova@zsmohylova.cz::856cc4b5-131a-4bbf-baa4-ccefa0b6382f" providerId="AD" clId="Web-{9C608C17-4E8B-4D05-85F6-C27D6FD0D66E}" dt="2021-03-30T08:52:06.324" v="93"/>
          <ac:inkMkLst>
            <pc:docMk/>
            <pc:sldMk cId="84883201" sldId="262"/>
            <ac:inkMk id="18" creationId="{0080527E-D3F0-4D21-80FC-3AB5EFA83650}"/>
          </ac:inkMkLst>
        </pc:inkChg>
        <pc:inkChg chg="add del">
          <ac:chgData name="Natálie Žižková" userId="S::natalie.zizkova@zsmohylova.cz::856cc4b5-131a-4bbf-baa4-ccefa0b6382f" providerId="AD" clId="Web-{9C608C17-4E8B-4D05-85F6-C27D6FD0D66E}" dt="2021-03-30T08:52:06.324" v="92"/>
          <ac:inkMkLst>
            <pc:docMk/>
            <pc:sldMk cId="84883201" sldId="262"/>
            <ac:inkMk id="19" creationId="{989300D4-6C80-4BE2-A2E7-FF2AE4EABEAD}"/>
          </ac:inkMkLst>
        </pc:inkChg>
        <pc:inkChg chg="add del">
          <ac:chgData name="Natálie Žižková" userId="S::natalie.zizkova@zsmohylova.cz::856cc4b5-131a-4bbf-baa4-ccefa0b6382f" providerId="AD" clId="Web-{9C608C17-4E8B-4D05-85F6-C27D6FD0D66E}" dt="2021-03-30T08:52:06.324" v="91"/>
          <ac:inkMkLst>
            <pc:docMk/>
            <pc:sldMk cId="84883201" sldId="262"/>
            <ac:inkMk id="20" creationId="{1C2BC7FD-A5F4-4AB1-8414-C6830691CBA5}"/>
          </ac:inkMkLst>
        </pc:inkChg>
        <pc:inkChg chg="add del">
          <ac:chgData name="Natálie Žižková" userId="S::natalie.zizkova@zsmohylova.cz::856cc4b5-131a-4bbf-baa4-ccefa0b6382f" providerId="AD" clId="Web-{9C608C17-4E8B-4D05-85F6-C27D6FD0D66E}" dt="2021-03-30T08:52:06.324" v="90"/>
          <ac:inkMkLst>
            <pc:docMk/>
            <pc:sldMk cId="84883201" sldId="262"/>
            <ac:inkMk id="21" creationId="{47BD4936-CC52-4998-9AED-CD551D388DBA}"/>
          </ac:inkMkLst>
        </pc:inkChg>
        <pc:inkChg chg="add del">
          <ac:chgData name="Natálie Žižková" userId="S::natalie.zizkova@zsmohylova.cz::856cc4b5-131a-4bbf-baa4-ccefa0b6382f" providerId="AD" clId="Web-{9C608C17-4E8B-4D05-85F6-C27D6FD0D66E}" dt="2021-03-30T08:52:39.201" v="106"/>
          <ac:inkMkLst>
            <pc:docMk/>
            <pc:sldMk cId="84883201" sldId="262"/>
            <ac:inkMk id="22" creationId="{43D20C21-8A11-4285-A7E1-CC2B0B4C0968}"/>
          </ac:inkMkLst>
        </pc:inkChg>
        <pc:inkChg chg="add del">
          <ac:chgData name="Natálie Žižková" userId="S::natalie.zizkova@zsmohylova.cz::856cc4b5-131a-4bbf-baa4-ccefa0b6382f" providerId="AD" clId="Web-{9C608C17-4E8B-4D05-85F6-C27D6FD0D66E}" dt="2021-03-30T08:52:39.201" v="105"/>
          <ac:inkMkLst>
            <pc:docMk/>
            <pc:sldMk cId="84883201" sldId="262"/>
            <ac:inkMk id="23" creationId="{EA23EAA3-3607-429E-84A8-C303C1FDDF16}"/>
          </ac:inkMkLst>
        </pc:inkChg>
      </pc:sldChg>
      <pc:sldChg chg="new">
        <pc:chgData name="Natálie Žižková" userId="S::natalie.zizkova@zsmohylova.cz::856cc4b5-131a-4bbf-baa4-ccefa0b6382f" providerId="AD" clId="Web-{9C608C17-4E8B-4D05-85F6-C27D6FD0D66E}" dt="2021-03-30T08:42:21.773" v="7"/>
        <pc:sldMkLst>
          <pc:docMk/>
          <pc:sldMk cId="3232440055" sldId="263"/>
        </pc:sldMkLst>
      </pc:sldChg>
      <pc:sldChg chg="new">
        <pc:chgData name="Natálie Žižková" userId="S::natalie.zizkova@zsmohylova.cz::856cc4b5-131a-4bbf-baa4-ccefa0b6382f" providerId="AD" clId="Web-{9C608C17-4E8B-4D05-85F6-C27D6FD0D66E}" dt="2021-03-30T08:42:28.164" v="8"/>
        <pc:sldMkLst>
          <pc:docMk/>
          <pc:sldMk cId="1985658510" sldId="265"/>
        </pc:sldMkLst>
      </pc:sldChg>
    </pc:docChg>
  </pc:docChgLst>
  <pc:docChgLst>
    <pc:chgData name="Jakub Chyle" userId="S::jakub.chyle@zsmohylova.cz::189e86af-9443-411b-8661-52f7fda9a03a" providerId="AD" clId="Web-{AB8397B5-1328-4A52-92A3-8A4595FD1FE4}"/>
    <pc:docChg chg="modSld">
      <pc:chgData name="Jakub Chyle" userId="S::jakub.chyle@zsmohylova.cz::189e86af-9443-411b-8661-52f7fda9a03a" providerId="AD" clId="Web-{AB8397B5-1328-4A52-92A3-8A4595FD1FE4}" dt="2021-03-30T08:43:06.656" v="50" actId="20577"/>
      <pc:docMkLst>
        <pc:docMk/>
      </pc:docMkLst>
      <pc:sldChg chg="modSp">
        <pc:chgData name="Jakub Chyle" userId="S::jakub.chyle@zsmohylova.cz::189e86af-9443-411b-8661-52f7fda9a03a" providerId="AD" clId="Web-{AB8397B5-1328-4A52-92A3-8A4595FD1FE4}" dt="2021-03-30T08:42:04.686" v="1" actId="1076"/>
        <pc:sldMkLst>
          <pc:docMk/>
          <pc:sldMk cId="4061698677" sldId="257"/>
        </pc:sldMkLst>
        <pc:spChg chg="mod">
          <ac:chgData name="Jakub Chyle" userId="S::jakub.chyle@zsmohylova.cz::189e86af-9443-411b-8661-52f7fda9a03a" providerId="AD" clId="Web-{AB8397B5-1328-4A52-92A3-8A4595FD1FE4}" dt="2021-03-30T08:42:04.686" v="1" actId="1076"/>
          <ac:spMkLst>
            <pc:docMk/>
            <pc:sldMk cId="4061698677" sldId="257"/>
            <ac:spMk id="2" creationId="{FC9724E1-1E19-479F-B3E1-B6A2C0770108}"/>
          </ac:spMkLst>
        </pc:spChg>
        <pc:spChg chg="mod">
          <ac:chgData name="Jakub Chyle" userId="S::jakub.chyle@zsmohylova.cz::189e86af-9443-411b-8661-52f7fda9a03a" providerId="AD" clId="Web-{AB8397B5-1328-4A52-92A3-8A4595FD1FE4}" dt="2021-03-30T08:41:54.404" v="0" actId="1076"/>
          <ac:spMkLst>
            <pc:docMk/>
            <pc:sldMk cId="4061698677" sldId="257"/>
            <ac:spMk id="27" creationId="{D0700F79-8F72-4D49-8F71-EE8ECAE34E33}"/>
          </ac:spMkLst>
        </pc:spChg>
      </pc:sldChg>
      <pc:sldChg chg="modSp">
        <pc:chgData name="Jakub Chyle" userId="S::jakub.chyle@zsmohylova.cz::189e86af-9443-411b-8661-52f7fda9a03a" providerId="AD" clId="Web-{AB8397B5-1328-4A52-92A3-8A4595FD1FE4}" dt="2021-03-30T08:43:06.656" v="50" actId="20577"/>
        <pc:sldMkLst>
          <pc:docMk/>
          <pc:sldMk cId="1554937699" sldId="258"/>
        </pc:sldMkLst>
        <pc:spChg chg="mod">
          <ac:chgData name="Jakub Chyle" userId="S::jakub.chyle@zsmohylova.cz::189e86af-9443-411b-8661-52f7fda9a03a" providerId="AD" clId="Web-{AB8397B5-1328-4A52-92A3-8A4595FD1FE4}" dt="2021-03-30T08:43:06.656" v="50" actId="20577"/>
          <ac:spMkLst>
            <pc:docMk/>
            <pc:sldMk cId="1554937699" sldId="258"/>
            <ac:spMk id="3" creationId="{4CBB7F3C-D809-473B-B256-90DCAB55C57D}"/>
          </ac:spMkLst>
        </pc:spChg>
      </pc:sldChg>
    </pc:docChg>
  </pc:docChgLst>
  <pc:docChgLst>
    <pc:chgData name="Natalia Márová" userId="S::natalia.marova@zsmohylova.cz::fe5a0230-14e7-4835-8d8e-340234840991" providerId="AD" clId="Web-{0A087994-D2DB-452B-97FC-D7D40FC1BC42}"/>
    <pc:docChg chg="addSld modSld">
      <pc:chgData name="Natalia Márová" userId="S::natalia.marova@zsmohylova.cz::fe5a0230-14e7-4835-8d8e-340234840991" providerId="AD" clId="Web-{0A087994-D2DB-452B-97FC-D7D40FC1BC42}" dt="2021-04-06T09:06:04.867" v="6" actId="20577"/>
      <pc:docMkLst>
        <pc:docMk/>
      </pc:docMkLst>
      <pc:sldChg chg="modSp">
        <pc:chgData name="Natalia Márová" userId="S::natalia.marova@zsmohylova.cz::fe5a0230-14e7-4835-8d8e-340234840991" providerId="AD" clId="Web-{0A087994-D2DB-452B-97FC-D7D40FC1BC42}" dt="2021-04-06T09:06:04.867" v="6" actId="20577"/>
        <pc:sldMkLst>
          <pc:docMk/>
          <pc:sldMk cId="1011729167" sldId="269"/>
        </pc:sldMkLst>
        <pc:spChg chg="mod">
          <ac:chgData name="Natalia Márová" userId="S::natalia.marova@zsmohylova.cz::fe5a0230-14e7-4835-8d8e-340234840991" providerId="AD" clId="Web-{0A087994-D2DB-452B-97FC-D7D40FC1BC42}" dt="2021-04-06T09:06:04.867" v="6" actId="20577"/>
          <ac:spMkLst>
            <pc:docMk/>
            <pc:sldMk cId="1011729167" sldId="269"/>
            <ac:spMk id="11" creationId="{A25192E1-626D-4505-B3E8-6E50759D0BEB}"/>
          </ac:spMkLst>
        </pc:spChg>
      </pc:sldChg>
      <pc:sldChg chg="new">
        <pc:chgData name="Natalia Márová" userId="S::natalia.marova@zsmohylova.cz::fe5a0230-14e7-4835-8d8e-340234840991" providerId="AD" clId="Web-{0A087994-D2DB-452B-97FC-D7D40FC1BC42}" dt="2021-04-06T08:56:42.592" v="0"/>
        <pc:sldMkLst>
          <pc:docMk/>
          <pc:sldMk cId="2291942877" sldId="272"/>
        </pc:sldMkLst>
      </pc:sldChg>
    </pc:docChg>
  </pc:docChgLst>
  <pc:docChgLst>
    <pc:chgData name="Viviana Drugda" userId="S::viviana.drugda@zsmohylova.cz::0a3cd180-28e9-45ff-a93f-66998df9bb40" providerId="AD" clId="Web-{5A3D5B5C-20E1-4A8B-AE84-5BC816C6700F}"/>
    <pc:docChg chg="modSld sldOrd">
      <pc:chgData name="Viviana Drugda" userId="S::viviana.drugda@zsmohylova.cz::0a3cd180-28e9-45ff-a93f-66998df9bb40" providerId="AD" clId="Web-{5A3D5B5C-20E1-4A8B-AE84-5BC816C6700F}" dt="2021-04-05T19:41:15.054" v="262" actId="1076"/>
      <pc:docMkLst>
        <pc:docMk/>
      </pc:docMkLst>
      <pc:sldChg chg="addSp delSp modSp ord modTransition">
        <pc:chgData name="Viviana Drugda" userId="S::viviana.drugda@zsmohylova.cz::0a3cd180-28e9-45ff-a93f-66998df9bb40" providerId="AD" clId="Web-{5A3D5B5C-20E1-4A8B-AE84-5BC816C6700F}" dt="2021-04-05T19:41:15.054" v="262" actId="1076"/>
        <pc:sldMkLst>
          <pc:docMk/>
          <pc:sldMk cId="3232440055" sldId="263"/>
        </pc:sldMkLst>
        <pc:spChg chg="del">
          <ac:chgData name="Viviana Drugda" userId="S::viviana.drugda@zsmohylova.cz::0a3cd180-28e9-45ff-a93f-66998df9bb40" providerId="AD" clId="Web-{5A3D5B5C-20E1-4A8B-AE84-5BC816C6700F}" dt="2021-04-05T18:49:31.467" v="26"/>
          <ac:spMkLst>
            <pc:docMk/>
            <pc:sldMk cId="3232440055" sldId="263"/>
            <ac:spMk id="2" creationId="{210699D8-0483-4D9E-BC9D-6916F559FB08}"/>
          </ac:spMkLst>
        </pc:spChg>
        <pc:spChg chg="del">
          <ac:chgData name="Viviana Drugda" userId="S::viviana.drugda@zsmohylova.cz::0a3cd180-28e9-45ff-a93f-66998df9bb40" providerId="AD" clId="Web-{5A3D5B5C-20E1-4A8B-AE84-5BC816C6700F}" dt="2021-04-05T18:45:11.539" v="11"/>
          <ac:spMkLst>
            <pc:docMk/>
            <pc:sldMk cId="3232440055" sldId="263"/>
            <ac:spMk id="3" creationId="{2E9C264C-14F0-4C8D-910B-F06A05B93FA1}"/>
          </ac:spMkLst>
        </pc:spChg>
        <pc:spChg chg="del">
          <ac:chgData name="Viviana Drugda" userId="S::viviana.drugda@zsmohylova.cz::0a3cd180-28e9-45ff-a93f-66998df9bb40" providerId="AD" clId="Web-{5A3D5B5C-20E1-4A8B-AE84-5BC816C6700F}" dt="2021-04-05T18:43:00.973" v="2"/>
          <ac:spMkLst>
            <pc:docMk/>
            <pc:sldMk cId="3232440055" sldId="263"/>
            <ac:spMk id="5" creationId="{EA132801-2FAF-48EC-BAD5-271CC97900FE}"/>
          </ac:spMkLst>
        </pc:spChg>
        <pc:spChg chg="del">
          <ac:chgData name="Viviana Drugda" userId="S::viviana.drugda@zsmohylova.cz::0a3cd180-28e9-45ff-a93f-66998df9bb40" providerId="AD" clId="Web-{5A3D5B5C-20E1-4A8B-AE84-5BC816C6700F}" dt="2021-04-05T18:42:57.239" v="1"/>
          <ac:spMkLst>
            <pc:docMk/>
            <pc:sldMk cId="3232440055" sldId="263"/>
            <ac:spMk id="6" creationId="{6A3FD686-9F01-4D53-AEFF-CAE55192BE16}"/>
          </ac:spMkLst>
        </pc:spChg>
        <pc:spChg chg="del">
          <ac:chgData name="Viviana Drugda" userId="S::viviana.drugda@zsmohylova.cz::0a3cd180-28e9-45ff-a93f-66998df9bb40" providerId="AD" clId="Web-{5A3D5B5C-20E1-4A8B-AE84-5BC816C6700F}" dt="2021-04-05T18:51:48.080" v="30"/>
          <ac:spMkLst>
            <pc:docMk/>
            <pc:sldMk cId="3232440055" sldId="263"/>
            <ac:spMk id="8" creationId="{08FE1F4E-7629-4B1F-B946-848F7850A2A8}"/>
          </ac:spMkLst>
        </pc:spChg>
        <pc:spChg chg="add mod ord">
          <ac:chgData name="Viviana Drugda" userId="S::viviana.drugda@zsmohylova.cz::0a3cd180-28e9-45ff-a93f-66998df9bb40" providerId="AD" clId="Web-{5A3D5B5C-20E1-4A8B-AE84-5BC816C6700F}" dt="2021-04-05T18:49:26.108" v="25"/>
          <ac:spMkLst>
            <pc:docMk/>
            <pc:sldMk cId="3232440055" sldId="263"/>
            <ac:spMk id="9" creationId="{168793B2-DFA8-481C-B388-A26B66DCF0B1}"/>
          </ac:spMkLst>
        </pc:spChg>
        <pc:spChg chg="add mod">
          <ac:chgData name="Viviana Drugda" userId="S::viviana.drugda@zsmohylova.cz::0a3cd180-28e9-45ff-a93f-66998df9bb40" providerId="AD" clId="Web-{5A3D5B5C-20E1-4A8B-AE84-5BC816C6700F}" dt="2021-04-05T18:57:51.042" v="62" actId="1076"/>
          <ac:spMkLst>
            <pc:docMk/>
            <pc:sldMk cId="3232440055" sldId="263"/>
            <ac:spMk id="14" creationId="{B6639BE1-4B02-4EAA-AC29-769F556D9EEF}"/>
          </ac:spMkLst>
        </pc:spChg>
        <pc:spChg chg="add mod">
          <ac:chgData name="Viviana Drugda" userId="S::viviana.drugda@zsmohylova.cz::0a3cd180-28e9-45ff-a93f-66998df9bb40" providerId="AD" clId="Web-{5A3D5B5C-20E1-4A8B-AE84-5BC816C6700F}" dt="2021-04-05T19:23:35.246" v="180" actId="1076"/>
          <ac:spMkLst>
            <pc:docMk/>
            <pc:sldMk cId="3232440055" sldId="263"/>
            <ac:spMk id="16" creationId="{9FFDAE9F-5C98-498F-AB94-B67D331E77CF}"/>
          </ac:spMkLst>
        </pc:spChg>
        <pc:spChg chg="add mod">
          <ac:chgData name="Viviana Drugda" userId="S::viviana.drugda@zsmohylova.cz::0a3cd180-28e9-45ff-a93f-66998df9bb40" providerId="AD" clId="Web-{5A3D5B5C-20E1-4A8B-AE84-5BC816C6700F}" dt="2021-04-05T19:03:54.352" v="97" actId="1076"/>
          <ac:spMkLst>
            <pc:docMk/>
            <pc:sldMk cId="3232440055" sldId="263"/>
            <ac:spMk id="18" creationId="{D0C4DB9A-8D5F-45A9-B853-9A7281BF392E}"/>
          </ac:spMkLst>
        </pc:spChg>
        <pc:spChg chg="add mod">
          <ac:chgData name="Viviana Drugda" userId="S::viviana.drugda@zsmohylova.cz::0a3cd180-28e9-45ff-a93f-66998df9bb40" providerId="AD" clId="Web-{5A3D5B5C-20E1-4A8B-AE84-5BC816C6700F}" dt="2021-04-05T19:05:09.463" v="103" actId="1076"/>
          <ac:spMkLst>
            <pc:docMk/>
            <pc:sldMk cId="3232440055" sldId="263"/>
            <ac:spMk id="19" creationId="{C8A5B8AB-4468-4BAB-84AB-4714998D35FC}"/>
          </ac:spMkLst>
        </pc:spChg>
        <pc:spChg chg="add mod">
          <ac:chgData name="Viviana Drugda" userId="S::viviana.drugda@zsmohylova.cz::0a3cd180-28e9-45ff-a93f-66998df9bb40" providerId="AD" clId="Web-{5A3D5B5C-20E1-4A8B-AE84-5BC816C6700F}" dt="2021-04-05T19:16:54.627" v="146" actId="1076"/>
          <ac:spMkLst>
            <pc:docMk/>
            <pc:sldMk cId="3232440055" sldId="263"/>
            <ac:spMk id="25" creationId="{2FAD5C41-3DF9-426C-A617-E2305DB1BD37}"/>
          </ac:spMkLst>
        </pc:spChg>
        <pc:spChg chg="add mod">
          <ac:chgData name="Viviana Drugda" userId="S::viviana.drugda@zsmohylova.cz::0a3cd180-28e9-45ff-a93f-66998df9bb40" providerId="AD" clId="Web-{5A3D5B5C-20E1-4A8B-AE84-5BC816C6700F}" dt="2021-04-05T19:21:35.665" v="175" actId="20577"/>
          <ac:spMkLst>
            <pc:docMk/>
            <pc:sldMk cId="3232440055" sldId="263"/>
            <ac:spMk id="26" creationId="{90E2C2A1-A5DD-4A2E-9F1E-9BD46DF64F3F}"/>
          </ac:spMkLst>
        </pc:spChg>
        <pc:spChg chg="add del mod">
          <ac:chgData name="Viviana Drugda" userId="S::viviana.drugda@zsmohylova.cz::0a3cd180-28e9-45ff-a93f-66998df9bb40" providerId="AD" clId="Web-{5A3D5B5C-20E1-4A8B-AE84-5BC816C6700F}" dt="2021-04-05T19:31:18.164" v="244"/>
          <ac:spMkLst>
            <pc:docMk/>
            <pc:sldMk cId="3232440055" sldId="263"/>
            <ac:spMk id="27" creationId="{DDA2AF14-A3C0-477E-9121-5E4B75EFB8CB}"/>
          </ac:spMkLst>
        </pc:spChg>
        <pc:spChg chg="add mod">
          <ac:chgData name="Viviana Drugda" userId="S::viviana.drugda@zsmohylova.cz::0a3cd180-28e9-45ff-a93f-66998df9bb40" providerId="AD" clId="Web-{5A3D5B5C-20E1-4A8B-AE84-5BC816C6700F}" dt="2021-04-05T19:41:15.054" v="262" actId="1076"/>
          <ac:spMkLst>
            <pc:docMk/>
            <pc:sldMk cId="3232440055" sldId="263"/>
            <ac:spMk id="28" creationId="{F97119C3-D5EC-4902-9663-D7725E4D82E6}"/>
          </ac:spMkLst>
        </pc:spChg>
        <pc:spChg chg="add del mod">
          <ac:chgData name="Viviana Drugda" userId="S::viviana.drugda@zsmohylova.cz::0a3cd180-28e9-45ff-a93f-66998df9bb40" providerId="AD" clId="Web-{5A3D5B5C-20E1-4A8B-AE84-5BC816C6700F}" dt="2021-04-05T19:38:24.393" v="253"/>
          <ac:spMkLst>
            <pc:docMk/>
            <pc:sldMk cId="3232440055" sldId="263"/>
            <ac:spMk id="30" creationId="{DCB4A494-E020-419D-B547-7D49A000210F}"/>
          </ac:spMkLst>
        </pc:spChg>
        <pc:picChg chg="del">
          <ac:chgData name="Viviana Drugda" userId="S::viviana.drugda@zsmohylova.cz::0a3cd180-28e9-45ff-a93f-66998df9bb40" providerId="AD" clId="Web-{5A3D5B5C-20E1-4A8B-AE84-5BC816C6700F}" dt="2021-04-05T18:42:50.598" v="0"/>
          <ac:picMkLst>
            <pc:docMk/>
            <pc:sldMk cId="3232440055" sldId="263"/>
            <ac:picMk id="4" creationId="{74ABD51E-6809-4BC5-B147-9273053F7DEA}"/>
          </ac:picMkLst>
        </pc:picChg>
        <pc:picChg chg="add del mod">
          <ac:chgData name="Viviana Drugda" userId="S::viviana.drugda@zsmohylova.cz::0a3cd180-28e9-45ff-a93f-66998df9bb40" providerId="AD" clId="Web-{5A3D5B5C-20E1-4A8B-AE84-5BC816C6700F}" dt="2021-04-05T19:15:57.418" v="134"/>
          <ac:picMkLst>
            <pc:docMk/>
            <pc:sldMk cId="3232440055" sldId="263"/>
            <ac:picMk id="7" creationId="{ED8C45C2-6DF6-405F-99D9-72263AA2B333}"/>
          </ac:picMkLst>
        </pc:picChg>
        <pc:picChg chg="add mod ord">
          <ac:chgData name="Viviana Drugda" userId="S::viviana.drugda@zsmohylova.cz::0a3cd180-28e9-45ff-a93f-66998df9bb40" providerId="AD" clId="Web-{5A3D5B5C-20E1-4A8B-AE84-5BC816C6700F}" dt="2021-04-05T19:17:17.080" v="147" actId="1076"/>
          <ac:picMkLst>
            <pc:docMk/>
            <pc:sldMk cId="3232440055" sldId="263"/>
            <ac:picMk id="10" creationId="{F8284FED-F810-4BE6-985F-1604421A0CA3}"/>
          </ac:picMkLst>
        </pc:picChg>
        <pc:picChg chg="add mod">
          <ac:chgData name="Viviana Drugda" userId="S::viviana.drugda@zsmohylova.cz::0a3cd180-28e9-45ff-a93f-66998df9bb40" providerId="AD" clId="Web-{5A3D5B5C-20E1-4A8B-AE84-5BC816C6700F}" dt="2021-04-05T19:17:27.674" v="149" actId="1076"/>
          <ac:picMkLst>
            <pc:docMk/>
            <pc:sldMk cId="3232440055" sldId="263"/>
            <ac:picMk id="11" creationId="{27608269-67DD-4B5D-9461-0E886615BFAB}"/>
          </ac:picMkLst>
        </pc:picChg>
        <pc:picChg chg="add mod">
          <ac:chgData name="Viviana Drugda" userId="S::viviana.drugda@zsmohylova.cz::0a3cd180-28e9-45ff-a93f-66998df9bb40" providerId="AD" clId="Web-{5A3D5B5C-20E1-4A8B-AE84-5BC816C6700F}" dt="2021-04-05T19:23:30.653" v="179" actId="1076"/>
          <ac:picMkLst>
            <pc:docMk/>
            <pc:sldMk cId="3232440055" sldId="263"/>
            <ac:picMk id="12" creationId="{39A6DF23-DD76-439B-B84A-A8E639EE6225}"/>
          </ac:picMkLst>
        </pc:picChg>
        <pc:picChg chg="add del mod">
          <ac:chgData name="Viviana Drugda" userId="S::viviana.drugda@zsmohylova.cz::0a3cd180-28e9-45ff-a93f-66998df9bb40" providerId="AD" clId="Web-{5A3D5B5C-20E1-4A8B-AE84-5BC816C6700F}" dt="2021-04-05T18:53:51.146" v="43"/>
          <ac:picMkLst>
            <pc:docMk/>
            <pc:sldMk cId="3232440055" sldId="263"/>
            <ac:picMk id="13" creationId="{9C1F0012-05DA-41F1-886C-8FF43DAA8032}"/>
          </ac:picMkLst>
        </pc:picChg>
        <pc:picChg chg="add mod">
          <ac:chgData name="Viviana Drugda" userId="S::viviana.drugda@zsmohylova.cz::0a3cd180-28e9-45ff-a93f-66998df9bb40" providerId="AD" clId="Web-{5A3D5B5C-20E1-4A8B-AE84-5BC816C6700F}" dt="2021-04-05T19:23:40.856" v="181" actId="1076"/>
          <ac:picMkLst>
            <pc:docMk/>
            <pc:sldMk cId="3232440055" sldId="263"/>
            <ac:picMk id="15" creationId="{3908C41D-F396-4902-AEDD-455D976757E0}"/>
          </ac:picMkLst>
        </pc:picChg>
        <pc:picChg chg="add mod">
          <ac:chgData name="Viviana Drugda" userId="S::viviana.drugda@zsmohylova.cz::0a3cd180-28e9-45ff-a93f-66998df9bb40" providerId="AD" clId="Web-{5A3D5B5C-20E1-4A8B-AE84-5BC816C6700F}" dt="2021-04-05T19:19:08.614" v="162" actId="1076"/>
          <ac:picMkLst>
            <pc:docMk/>
            <pc:sldMk cId="3232440055" sldId="263"/>
            <ac:picMk id="17" creationId="{F506301C-87F2-407C-B5AE-C33930D8202B}"/>
          </ac:picMkLst>
        </pc:picChg>
        <pc:picChg chg="add mod">
          <ac:chgData name="Viviana Drugda" userId="S::viviana.drugda@zsmohylova.cz::0a3cd180-28e9-45ff-a93f-66998df9bb40" providerId="AD" clId="Web-{5A3D5B5C-20E1-4A8B-AE84-5BC816C6700F}" dt="2021-04-05T19:23:49.294" v="182" actId="1076"/>
          <ac:picMkLst>
            <pc:docMk/>
            <pc:sldMk cId="3232440055" sldId="263"/>
            <ac:picMk id="20" creationId="{72B7E3F3-B95C-4499-836F-27E6B9CD78EF}"/>
          </ac:picMkLst>
        </pc:picChg>
        <pc:picChg chg="add del mod">
          <ac:chgData name="Viviana Drugda" userId="S::viviana.drugda@zsmohylova.cz::0a3cd180-28e9-45ff-a93f-66998df9bb40" providerId="AD" clId="Web-{5A3D5B5C-20E1-4A8B-AE84-5BC816C6700F}" dt="2021-04-05T19:07:37.124" v="112"/>
          <ac:picMkLst>
            <pc:docMk/>
            <pc:sldMk cId="3232440055" sldId="263"/>
            <ac:picMk id="21" creationId="{CF5B3318-8B27-4661-A9DF-C51BF4827F47}"/>
          </ac:picMkLst>
        </pc:picChg>
        <pc:picChg chg="add mod">
          <ac:chgData name="Viviana Drugda" userId="S::viviana.drugda@zsmohylova.cz::0a3cd180-28e9-45ff-a93f-66998df9bb40" providerId="AD" clId="Web-{5A3D5B5C-20E1-4A8B-AE84-5BC816C6700F}" dt="2021-04-05T19:23:53.247" v="183" actId="1076"/>
          <ac:picMkLst>
            <pc:docMk/>
            <pc:sldMk cId="3232440055" sldId="263"/>
            <ac:picMk id="22" creationId="{305352CE-AABA-4D73-B012-19B102C28510}"/>
          </ac:picMkLst>
        </pc:picChg>
        <pc:picChg chg="add mod">
          <ac:chgData name="Viviana Drugda" userId="S::viviana.drugda@zsmohylova.cz::0a3cd180-28e9-45ff-a93f-66998df9bb40" providerId="AD" clId="Web-{5A3D5B5C-20E1-4A8B-AE84-5BC816C6700F}" dt="2021-04-05T19:23:57.466" v="184" actId="1076"/>
          <ac:picMkLst>
            <pc:docMk/>
            <pc:sldMk cId="3232440055" sldId="263"/>
            <ac:picMk id="23" creationId="{712823D7-6336-444E-8C59-A8A4CC25A28B}"/>
          </ac:picMkLst>
        </pc:picChg>
        <pc:picChg chg="add mod">
          <ac:chgData name="Viviana Drugda" userId="S::viviana.drugda@zsmohylova.cz::0a3cd180-28e9-45ff-a93f-66998df9bb40" providerId="AD" clId="Web-{5A3D5B5C-20E1-4A8B-AE84-5BC816C6700F}" dt="2021-04-05T19:23:26.434" v="178" actId="1076"/>
          <ac:picMkLst>
            <pc:docMk/>
            <pc:sldMk cId="3232440055" sldId="263"/>
            <ac:picMk id="24" creationId="{B6FB0E5C-F0AD-4A1F-9955-578A0F11EF36}"/>
          </ac:picMkLst>
        </pc:picChg>
        <pc:picChg chg="add del mod">
          <ac:chgData name="Viviana Drugda" userId="S::viviana.drugda@zsmohylova.cz::0a3cd180-28e9-45ff-a93f-66998df9bb40" providerId="AD" clId="Web-{5A3D5B5C-20E1-4A8B-AE84-5BC816C6700F}" dt="2021-04-05T19:40:55.506" v="259"/>
          <ac:picMkLst>
            <pc:docMk/>
            <pc:sldMk cId="3232440055" sldId="263"/>
            <ac:picMk id="29" creationId="{024DAC0A-3739-4AF2-AA6C-4CBA0510CBE1}"/>
          </ac:picMkLst>
        </pc:picChg>
      </pc:sldChg>
    </pc:docChg>
  </pc:docChgLst>
  <pc:docChgLst>
    <pc:chgData name="Denisa Biroščáková" userId="S::denisa.biroscakova@zsmohylova.cz::aff9de5b-2b6c-473f-a8f5-16c990b58397" providerId="AD" clId="Web-{573F3838-62BC-440C-A3CD-7A05EEA6D2B5}"/>
    <pc:docChg chg="modSld">
      <pc:chgData name="Denisa Biroščáková" userId="S::denisa.biroscakova@zsmohylova.cz::aff9de5b-2b6c-473f-a8f5-16c990b58397" providerId="AD" clId="Web-{573F3838-62BC-440C-A3CD-7A05EEA6D2B5}" dt="2021-03-31T08:43:09.939" v="170"/>
      <pc:docMkLst>
        <pc:docMk/>
      </pc:docMkLst>
      <pc:sldChg chg="addSp delSp modSp">
        <pc:chgData name="Denisa Biroščáková" userId="S::denisa.biroscakova@zsmohylova.cz::aff9de5b-2b6c-473f-a8f5-16c990b58397" providerId="AD" clId="Web-{573F3838-62BC-440C-A3CD-7A05EEA6D2B5}" dt="2021-03-31T08:43:09.939" v="170"/>
        <pc:sldMkLst>
          <pc:docMk/>
          <pc:sldMk cId="1298445" sldId="261"/>
        </pc:sldMkLst>
        <pc:spChg chg="mod">
          <ac:chgData name="Denisa Biroščáková" userId="S::denisa.biroscakova@zsmohylova.cz::aff9de5b-2b6c-473f-a8f5-16c990b58397" providerId="AD" clId="Web-{573F3838-62BC-440C-A3CD-7A05EEA6D2B5}" dt="2021-03-31T08:41:01.358" v="157" actId="20577"/>
          <ac:spMkLst>
            <pc:docMk/>
            <pc:sldMk cId="1298445" sldId="261"/>
            <ac:spMk id="10" creationId="{8524E07B-0AE8-4A78-9848-18C8DB10FE26}"/>
          </ac:spMkLst>
        </pc:spChg>
        <pc:picChg chg="add mod">
          <ac:chgData name="Denisa Biroščáková" userId="S::denisa.biroscakova@zsmohylova.cz::aff9de5b-2b6c-473f-a8f5-16c990b58397" providerId="AD" clId="Web-{573F3838-62BC-440C-A3CD-7A05EEA6D2B5}" dt="2021-03-31T08:31:37.831" v="5" actId="1076"/>
          <ac:picMkLst>
            <pc:docMk/>
            <pc:sldMk cId="1298445" sldId="261"/>
            <ac:picMk id="8" creationId="{50C72FB3-5EE9-426B-BDDF-0467E610E44E}"/>
          </ac:picMkLst>
        </pc:picChg>
        <pc:inkChg chg="add del">
          <ac:chgData name="Denisa Biroščáková" userId="S::denisa.biroscakova@zsmohylova.cz::aff9de5b-2b6c-473f-a8f5-16c990b58397" providerId="AD" clId="Web-{573F3838-62BC-440C-A3CD-7A05EEA6D2B5}" dt="2021-03-31T08:41:12.999" v="159"/>
          <ac:inkMkLst>
            <pc:docMk/>
            <pc:sldMk cId="1298445" sldId="261"/>
            <ac:inkMk id="9" creationId="{9A9E6A85-153C-48E2-B395-60CD08ABA549}"/>
          </ac:inkMkLst>
        </pc:inkChg>
        <pc:inkChg chg="add del">
          <ac:chgData name="Denisa Biroščáková" userId="S::denisa.biroscakova@zsmohylova.cz::aff9de5b-2b6c-473f-a8f5-16c990b58397" providerId="AD" clId="Web-{573F3838-62BC-440C-A3CD-7A05EEA6D2B5}" dt="2021-03-31T08:41:34.094" v="161"/>
          <ac:inkMkLst>
            <pc:docMk/>
            <pc:sldMk cId="1298445" sldId="261"/>
            <ac:inkMk id="11" creationId="{93233751-FA24-4BD5-BFC7-63F5DBEA986B}"/>
          </ac:inkMkLst>
        </pc:inkChg>
        <pc:inkChg chg="add">
          <ac:chgData name="Denisa Biroščáková" userId="S::denisa.biroscakova@zsmohylova.cz::aff9de5b-2b6c-473f-a8f5-16c990b58397" providerId="AD" clId="Web-{573F3838-62BC-440C-A3CD-7A05EEA6D2B5}" dt="2021-03-31T08:41:42.406" v="162"/>
          <ac:inkMkLst>
            <pc:docMk/>
            <pc:sldMk cId="1298445" sldId="261"/>
            <ac:inkMk id="13" creationId="{AB6C044E-6699-41B9-A25A-47AC83022750}"/>
          </ac:inkMkLst>
        </pc:inkChg>
        <pc:inkChg chg="add">
          <ac:chgData name="Denisa Biroščáková" userId="S::denisa.biroscakova@zsmohylova.cz::aff9de5b-2b6c-473f-a8f5-16c990b58397" providerId="AD" clId="Web-{573F3838-62BC-440C-A3CD-7A05EEA6D2B5}" dt="2021-03-31T08:41:44.359" v="163"/>
          <ac:inkMkLst>
            <pc:docMk/>
            <pc:sldMk cId="1298445" sldId="261"/>
            <ac:inkMk id="14" creationId="{CC4FDDF9-EC08-48A2-B8FE-D0D0E34A3A03}"/>
          </ac:inkMkLst>
        </pc:inkChg>
        <pc:inkChg chg="add">
          <ac:chgData name="Denisa Biroščáková" userId="S::denisa.biroscakova@zsmohylova.cz::aff9de5b-2b6c-473f-a8f5-16c990b58397" providerId="AD" clId="Web-{573F3838-62BC-440C-A3CD-7A05EEA6D2B5}" dt="2021-03-31T08:41:47.359" v="164"/>
          <ac:inkMkLst>
            <pc:docMk/>
            <pc:sldMk cId="1298445" sldId="261"/>
            <ac:inkMk id="16" creationId="{D24DFA6D-B4A0-47F1-9824-B00C69705F11}"/>
          </ac:inkMkLst>
        </pc:inkChg>
        <pc:inkChg chg="add del">
          <ac:chgData name="Denisa Biroščáková" userId="S::denisa.biroscakova@zsmohylova.cz::aff9de5b-2b6c-473f-a8f5-16c990b58397" providerId="AD" clId="Web-{573F3838-62BC-440C-A3CD-7A05EEA6D2B5}" dt="2021-03-31T08:43:09.939" v="170"/>
          <ac:inkMkLst>
            <pc:docMk/>
            <pc:sldMk cId="1298445" sldId="261"/>
            <ac:inkMk id="17" creationId="{3CF5FB7B-3FC2-47EF-A56C-912F01B5BF00}"/>
          </ac:inkMkLst>
        </pc:inkChg>
        <pc:inkChg chg="add del">
          <ac:chgData name="Denisa Biroščáková" userId="S::denisa.biroscakova@zsmohylova.cz::aff9de5b-2b6c-473f-a8f5-16c990b58397" providerId="AD" clId="Web-{573F3838-62BC-440C-A3CD-7A05EEA6D2B5}" dt="2021-03-31T08:43:09.939" v="169"/>
          <ac:inkMkLst>
            <pc:docMk/>
            <pc:sldMk cId="1298445" sldId="261"/>
            <ac:inkMk id="20" creationId="{05F8D8B2-B13C-458F-83FB-AF8ADF3AEFEC}"/>
          </ac:inkMkLst>
        </pc:inkChg>
        <pc:inkChg chg="add del">
          <ac:chgData name="Denisa Biroščáková" userId="S::denisa.biroscakova@zsmohylova.cz::aff9de5b-2b6c-473f-a8f5-16c990b58397" providerId="AD" clId="Web-{573F3838-62BC-440C-A3CD-7A05EEA6D2B5}" dt="2021-03-31T08:43:09.939" v="168"/>
          <ac:inkMkLst>
            <pc:docMk/>
            <pc:sldMk cId="1298445" sldId="261"/>
            <ac:inkMk id="21" creationId="{913CF252-B929-49E0-AB88-0C8E1B9E61AD}"/>
          </ac:inkMkLst>
        </pc:inkChg>
      </pc:sldChg>
    </pc:docChg>
  </pc:docChgLst>
  <pc:docChgLst>
    <pc:chgData name="Matěj Kotrba" userId="S::matej.kotrba@zsmohylova.cz::51806373-b5e3-45c0-84c2-2898db66d4cf" providerId="AD" clId="Web-{7B6F79B7-1D52-4C1B-92D1-ECD02F195331}"/>
    <pc:docChg chg="modSld">
      <pc:chgData name="Matěj Kotrba" userId="S::matej.kotrba@zsmohylova.cz::51806373-b5e3-45c0-84c2-2898db66d4cf" providerId="AD" clId="Web-{7B6F79B7-1D52-4C1B-92D1-ECD02F195331}" dt="2021-04-07T07:55:34.873" v="14" actId="14100"/>
      <pc:docMkLst>
        <pc:docMk/>
      </pc:docMkLst>
      <pc:sldChg chg="modSp">
        <pc:chgData name="Matěj Kotrba" userId="S::matej.kotrba@zsmohylova.cz::51806373-b5e3-45c0-84c2-2898db66d4cf" providerId="AD" clId="Web-{7B6F79B7-1D52-4C1B-92D1-ECD02F195331}" dt="2021-04-07T07:55:34.873" v="14" actId="14100"/>
        <pc:sldMkLst>
          <pc:docMk/>
          <pc:sldMk cId="2291942877" sldId="272"/>
        </pc:sldMkLst>
        <pc:spChg chg="mod">
          <ac:chgData name="Matěj Kotrba" userId="S::matej.kotrba@zsmohylova.cz::51806373-b5e3-45c0-84c2-2898db66d4cf" providerId="AD" clId="Web-{7B6F79B7-1D52-4C1B-92D1-ECD02F195331}" dt="2021-04-07T07:55:34.873" v="14" actId="14100"/>
          <ac:spMkLst>
            <pc:docMk/>
            <pc:sldMk cId="2291942877" sldId="272"/>
            <ac:spMk id="4" creationId="{FA98A99D-869A-403D-A822-34973CBA5B8E}"/>
          </ac:spMkLst>
        </pc:spChg>
      </pc:sldChg>
    </pc:docChg>
  </pc:docChgLst>
  <pc:docChgLst>
    <pc:chgData name="Viviana Drugda" userId="S::viviana.drugda@zsmohylova.cz::0a3cd180-28e9-45ff-a93f-66998df9bb40" providerId="AD" clId="Web-{D3AA24E7-FA12-485C-9721-2A5E9F907A12}"/>
    <pc:docChg chg="modSld">
      <pc:chgData name="Viviana Drugda" userId="S::viviana.drugda@zsmohylova.cz::0a3cd180-28e9-45ff-a93f-66998df9bb40" providerId="AD" clId="Web-{D3AA24E7-FA12-485C-9721-2A5E9F907A12}" dt="2021-04-06T09:00:54.308" v="5" actId="1076"/>
      <pc:docMkLst>
        <pc:docMk/>
      </pc:docMkLst>
      <pc:sldChg chg="addSp modSp">
        <pc:chgData name="Viviana Drugda" userId="S::viviana.drugda@zsmohylova.cz::0a3cd180-28e9-45ff-a93f-66998df9bb40" providerId="AD" clId="Web-{D3AA24E7-FA12-485C-9721-2A5E9F907A12}" dt="2021-04-06T09:00:54.308" v="5" actId="1076"/>
        <pc:sldMkLst>
          <pc:docMk/>
          <pc:sldMk cId="208769193" sldId="271"/>
        </pc:sldMkLst>
        <pc:spChg chg="add mod">
          <ac:chgData name="Viviana Drugda" userId="S::viviana.drugda@zsmohylova.cz::0a3cd180-28e9-45ff-a93f-66998df9bb40" providerId="AD" clId="Web-{D3AA24E7-FA12-485C-9721-2A5E9F907A12}" dt="2021-04-06T09:00:54.308" v="5" actId="1076"/>
          <ac:spMkLst>
            <pc:docMk/>
            <pc:sldMk cId="208769193" sldId="271"/>
            <ac:spMk id="3" creationId="{50866ADA-1104-46A4-84DF-68AEB9A1815D}"/>
          </ac:spMkLst>
        </pc:spChg>
      </pc:sldChg>
    </pc:docChg>
  </pc:docChgLst>
  <pc:docChgLst>
    <pc:chgData name="Matouš Peroutka" userId="S::matous.peroutka@zsmohylova.cz::c456f804-f4ff-4dce-a3d9-d300a23b1b1a" providerId="AD" clId="Web-{D517333C-B2B4-49FC-AF4C-5285A1FC2F0E}"/>
    <pc:docChg chg="modSld">
      <pc:chgData name="Matouš Peroutka" userId="S::matous.peroutka@zsmohylova.cz::c456f804-f4ff-4dce-a3d9-d300a23b1b1a" providerId="AD" clId="Web-{D517333C-B2B4-49FC-AF4C-5285A1FC2F0E}" dt="2021-04-06T09:31:53.250" v="1" actId="14100"/>
      <pc:docMkLst>
        <pc:docMk/>
      </pc:docMkLst>
      <pc:sldChg chg="modSp">
        <pc:chgData name="Matouš Peroutka" userId="S::matous.peroutka@zsmohylova.cz::c456f804-f4ff-4dce-a3d9-d300a23b1b1a" providerId="AD" clId="Web-{D517333C-B2B4-49FC-AF4C-5285A1FC2F0E}" dt="2021-04-06T09:31:53.250" v="1" actId="14100"/>
        <pc:sldMkLst>
          <pc:docMk/>
          <pc:sldMk cId="1605305698" sldId="274"/>
        </pc:sldMkLst>
        <pc:picChg chg="mod">
          <ac:chgData name="Matouš Peroutka" userId="S::matous.peroutka@zsmohylova.cz::c456f804-f4ff-4dce-a3d9-d300a23b1b1a" providerId="AD" clId="Web-{D517333C-B2B4-49FC-AF4C-5285A1FC2F0E}" dt="2021-04-06T09:31:53.250" v="1" actId="14100"/>
          <ac:picMkLst>
            <pc:docMk/>
            <pc:sldMk cId="1605305698" sldId="274"/>
            <ac:picMk id="5" creationId="{1A804E2C-F200-4AF5-B6B4-B42E63246240}"/>
          </ac:picMkLst>
        </pc:picChg>
      </pc:sldChg>
    </pc:docChg>
  </pc:docChgLst>
  <pc:docChgLst>
    <pc:chgData name="Denisa Biroščáková" userId="S::denisa.biroscakova@zsmohylova.cz::aff9de5b-2b6c-473f-a8f5-16c990b58397" providerId="AD" clId="Web-{08577EDE-683A-4A0E-A1D6-D85E94DF5538}"/>
    <pc:docChg chg="modSld">
      <pc:chgData name="Denisa Biroščáková" userId="S::denisa.biroscakova@zsmohylova.cz::aff9de5b-2b6c-473f-a8f5-16c990b58397" providerId="AD" clId="Web-{08577EDE-683A-4A0E-A1D6-D85E94DF5538}" dt="2021-04-06T08:36:15.720" v="2"/>
      <pc:docMkLst>
        <pc:docMk/>
      </pc:docMkLst>
      <pc:sldChg chg="modTransition">
        <pc:chgData name="Denisa Biroščáková" userId="S::denisa.biroscakova@zsmohylova.cz::aff9de5b-2b6c-473f-a8f5-16c990b58397" providerId="AD" clId="Web-{08577EDE-683A-4A0E-A1D6-D85E94DF5538}" dt="2021-04-06T08:35:45.031" v="0"/>
        <pc:sldMkLst>
          <pc:docMk/>
          <pc:sldMk cId="4061698677" sldId="257"/>
        </pc:sldMkLst>
      </pc:sldChg>
      <pc:sldChg chg="modTransition">
        <pc:chgData name="Denisa Biroščáková" userId="S::denisa.biroscakova@zsmohylova.cz::aff9de5b-2b6c-473f-a8f5-16c990b58397" providerId="AD" clId="Web-{08577EDE-683A-4A0E-A1D6-D85E94DF5538}" dt="2021-04-06T08:36:15.720" v="2"/>
        <pc:sldMkLst>
          <pc:docMk/>
          <pc:sldMk cId="84883201" sldId="262"/>
        </pc:sldMkLst>
      </pc:sldChg>
    </pc:docChg>
  </pc:docChgLst>
  <pc:docChgLst>
    <pc:chgData name="Simona Kubátová" userId="S::simona.kubatova@zsmohylova.cz::0a5b367e-404c-45e0-bb27-e31c7e4e9169" providerId="AD" clId="Web-{5D3F084B-F29E-4962-B64D-B2192A1478DB}"/>
    <pc:docChg chg="modSld">
      <pc:chgData name="Simona Kubátová" userId="S::simona.kubatova@zsmohylova.cz::0a5b367e-404c-45e0-bb27-e31c7e4e9169" providerId="AD" clId="Web-{5D3F084B-F29E-4962-B64D-B2192A1478DB}" dt="2021-04-06T09:03:30.190" v="7" actId="1076"/>
      <pc:docMkLst>
        <pc:docMk/>
      </pc:docMkLst>
      <pc:sldChg chg="addSp modSp">
        <pc:chgData name="Simona Kubátová" userId="S::simona.kubatova@zsmohylova.cz::0a5b367e-404c-45e0-bb27-e31c7e4e9169" providerId="AD" clId="Web-{5D3F084B-F29E-4962-B64D-B2192A1478DB}" dt="2021-04-06T09:03:30.190" v="7" actId="1076"/>
        <pc:sldMkLst>
          <pc:docMk/>
          <pc:sldMk cId="1298445" sldId="261"/>
        </pc:sldMkLst>
        <pc:picChg chg="add mod">
          <ac:chgData name="Simona Kubátová" userId="S::simona.kubatova@zsmohylova.cz::0a5b367e-404c-45e0-bb27-e31c7e4e9169" providerId="AD" clId="Web-{5D3F084B-F29E-4962-B64D-B2192A1478DB}" dt="2021-04-06T08:55:19.600" v="4" actId="1076"/>
          <ac:picMkLst>
            <pc:docMk/>
            <pc:sldMk cId="1298445" sldId="261"/>
            <ac:picMk id="17" creationId="{367556AA-85FC-4077-984D-3BEA3CA547E5}"/>
          </ac:picMkLst>
        </pc:picChg>
        <pc:picChg chg="add mod">
          <ac:chgData name="Simona Kubátová" userId="S::simona.kubatova@zsmohylova.cz::0a5b367e-404c-45e0-bb27-e31c7e4e9169" providerId="AD" clId="Web-{5D3F084B-F29E-4962-B64D-B2192A1478DB}" dt="2021-04-06T09:03:30.190" v="7" actId="1076"/>
          <ac:picMkLst>
            <pc:docMk/>
            <pc:sldMk cId="1298445" sldId="261"/>
            <ac:picMk id="21" creationId="{0828429F-0B4E-433A-B2B8-99F9B7C28DBF}"/>
          </ac:picMkLst>
        </pc:picChg>
      </pc:sldChg>
    </pc:docChg>
  </pc:docChgLst>
  <pc:docChgLst>
    <pc:chgData name="Matěj Kotrba" userId="S::matej.kotrba@zsmohylova.cz::51806373-b5e3-45c0-84c2-2898db66d4cf" providerId="AD" clId="Web-{DC101E50-7DF4-4531-A08A-23382566D8C2}"/>
    <pc:docChg chg="modSld">
      <pc:chgData name="Matěj Kotrba" userId="S::matej.kotrba@zsmohylova.cz::51806373-b5e3-45c0-84c2-2898db66d4cf" providerId="AD" clId="Web-{DC101E50-7DF4-4531-A08A-23382566D8C2}" dt="2021-04-06T11:17:10.128" v="14" actId="20577"/>
      <pc:docMkLst>
        <pc:docMk/>
      </pc:docMkLst>
      <pc:sldChg chg="modSp">
        <pc:chgData name="Matěj Kotrba" userId="S::matej.kotrba@zsmohylova.cz::51806373-b5e3-45c0-84c2-2898db66d4cf" providerId="AD" clId="Web-{DC101E50-7DF4-4531-A08A-23382566D8C2}" dt="2021-04-06T11:17:10.128" v="14" actId="20577"/>
        <pc:sldMkLst>
          <pc:docMk/>
          <pc:sldMk cId="2291942877" sldId="272"/>
        </pc:sldMkLst>
        <pc:spChg chg="mod">
          <ac:chgData name="Matěj Kotrba" userId="S::matej.kotrba@zsmohylova.cz::51806373-b5e3-45c0-84c2-2898db66d4cf" providerId="AD" clId="Web-{DC101E50-7DF4-4531-A08A-23382566D8C2}" dt="2021-04-06T11:17:10.128" v="14" actId="20577"/>
          <ac:spMkLst>
            <pc:docMk/>
            <pc:sldMk cId="2291942877" sldId="272"/>
            <ac:spMk id="7" creationId="{EF6E1C5E-6459-4CA2-AACF-37F351FA5A17}"/>
          </ac:spMkLst>
        </pc:spChg>
      </pc:sldChg>
    </pc:docChg>
  </pc:docChgLst>
  <pc:docChgLst>
    <pc:chgData name="Dominik Dynda" userId="S::dominik.dynda@zsmohylova.cz::5b0b72a8-3569-4a8b-bbea-95ae3c864e64" providerId="AD" clId="Web-{36F129BF-2904-4A51-996C-97D49BC44D80}"/>
    <pc:docChg chg="modSld">
      <pc:chgData name="Dominik Dynda" userId="S::dominik.dynda@zsmohylova.cz::5b0b72a8-3569-4a8b-bbea-95ae3c864e64" providerId="AD" clId="Web-{36F129BF-2904-4A51-996C-97D49BC44D80}" dt="2021-03-31T08:08:47.618" v="785" actId="20577"/>
      <pc:docMkLst>
        <pc:docMk/>
      </pc:docMkLst>
      <pc:sldChg chg="addSp delSp modSp mod setBg addAnim delAnim setClrOvrMap">
        <pc:chgData name="Dominik Dynda" userId="S::dominik.dynda@zsmohylova.cz::5b0b72a8-3569-4a8b-bbea-95ae3c864e64" providerId="AD" clId="Web-{36F129BF-2904-4A51-996C-97D49BC44D80}" dt="2021-03-31T08:08:47.618" v="785" actId="20577"/>
        <pc:sldMkLst>
          <pc:docMk/>
          <pc:sldMk cId="665345928" sldId="267"/>
        </pc:sldMkLst>
        <pc:spChg chg="mod ord">
          <ac:chgData name="Dominik Dynda" userId="S::dominik.dynda@zsmohylova.cz::5b0b72a8-3569-4a8b-bbea-95ae3c864e64" providerId="AD" clId="Web-{36F129BF-2904-4A51-996C-97D49BC44D80}" dt="2021-03-31T08:08:36.774" v="784" actId="20577"/>
          <ac:spMkLst>
            <pc:docMk/>
            <pc:sldMk cId="665345928" sldId="267"/>
            <ac:spMk id="2" creationId="{D1CB3501-D2CA-45DB-87C0-5CE5A0650556}"/>
          </ac:spMkLst>
        </pc:spChg>
        <pc:spChg chg="del">
          <ac:chgData name="Dominik Dynda" userId="S::dominik.dynda@zsmohylova.cz::5b0b72a8-3569-4a8b-bbea-95ae3c864e64" providerId="AD" clId="Web-{36F129BF-2904-4A51-996C-97D49BC44D80}" dt="2021-03-31T07:43:31.762" v="0"/>
          <ac:spMkLst>
            <pc:docMk/>
            <pc:sldMk cId="665345928" sldId="267"/>
            <ac:spMk id="3" creationId="{E96CCAD3-7A0F-4B12-9130-3B36AA47979E}"/>
          </ac:spMkLst>
        </pc:spChg>
        <pc:spChg chg="mod ord">
          <ac:chgData name="Dominik Dynda" userId="S::dominik.dynda@zsmohylova.cz::5b0b72a8-3569-4a8b-bbea-95ae3c864e64" providerId="AD" clId="Web-{36F129BF-2904-4A51-996C-97D49BC44D80}" dt="2021-03-31T08:08:47.618" v="785" actId="20577"/>
          <ac:spMkLst>
            <pc:docMk/>
            <pc:sldMk cId="665345928" sldId="267"/>
            <ac:spMk id="7" creationId="{DF7EF867-15E8-4499-B039-21F0D6F142AD}"/>
          </ac:spMkLst>
        </pc:spChg>
        <pc:spChg chg="add del">
          <ac:chgData name="Dominik Dynda" userId="S::dominik.dynda@zsmohylova.cz::5b0b72a8-3569-4a8b-bbea-95ae3c864e64" providerId="AD" clId="Web-{36F129BF-2904-4A51-996C-97D49BC44D80}" dt="2021-03-31T07:47:26.875" v="29"/>
          <ac:spMkLst>
            <pc:docMk/>
            <pc:sldMk cId="665345928" sldId="267"/>
            <ac:spMk id="9" creationId="{0C45045A-6083-4B3E-956A-67582337527D}"/>
          </ac:spMkLst>
        </pc:spChg>
        <pc:spChg chg="add del">
          <ac:chgData name="Dominik Dynda" userId="S::dominik.dynda@zsmohylova.cz::5b0b72a8-3569-4a8b-bbea-95ae3c864e64" providerId="AD" clId="Web-{36F129BF-2904-4A51-996C-97D49BC44D80}" dt="2021-03-31T07:47:26.875" v="29"/>
          <ac:spMkLst>
            <pc:docMk/>
            <pc:sldMk cId="665345928" sldId="267"/>
            <ac:spMk id="10" creationId="{42875DDC-0225-45F8-B745-78688F2D1ADC}"/>
          </ac:spMkLst>
        </pc:spChg>
        <pc:spChg chg="add del">
          <ac:chgData name="Dominik Dynda" userId="S::dominik.dynda@zsmohylova.cz::5b0b72a8-3569-4a8b-bbea-95ae3c864e64" providerId="AD" clId="Web-{36F129BF-2904-4A51-996C-97D49BC44D80}" dt="2021-03-31T07:47:26.875" v="29"/>
          <ac:spMkLst>
            <pc:docMk/>
            <pc:sldMk cId="665345928" sldId="267"/>
            <ac:spMk id="11" creationId="{12617755-D451-4BAF-9B55-518297BFF42D}"/>
          </ac:spMkLst>
        </pc:spChg>
        <pc:spChg chg="add del">
          <ac:chgData name="Dominik Dynda" userId="S::dominik.dynda@zsmohylova.cz::5b0b72a8-3569-4a8b-bbea-95ae3c864e64" providerId="AD" clId="Web-{36F129BF-2904-4A51-996C-97D49BC44D80}" dt="2021-03-31T07:47:14.969" v="27"/>
          <ac:spMkLst>
            <pc:docMk/>
            <pc:sldMk cId="665345928" sldId="267"/>
            <ac:spMk id="12" creationId="{83FA766D-3260-4E0A-9E7F-A2C93DFF1932}"/>
          </ac:spMkLst>
        </pc:spChg>
        <pc:spChg chg="add del">
          <ac:chgData name="Dominik Dynda" userId="S::dominik.dynda@zsmohylova.cz::5b0b72a8-3569-4a8b-bbea-95ae3c864e64" providerId="AD" clId="Web-{36F129BF-2904-4A51-996C-97D49BC44D80}" dt="2021-03-31T07:47:39.469" v="32"/>
          <ac:spMkLst>
            <pc:docMk/>
            <pc:sldMk cId="665345928" sldId="267"/>
            <ac:spMk id="13" creationId="{811CFD1A-4E6F-482E-8997-AAFA2A09FF95}"/>
          </ac:spMkLst>
        </pc:spChg>
        <pc:spChg chg="add del">
          <ac:chgData name="Dominik Dynda" userId="S::dominik.dynda@zsmohylova.cz::5b0b72a8-3569-4a8b-bbea-95ae3c864e64" providerId="AD" clId="Web-{36F129BF-2904-4A51-996C-97D49BC44D80}" dt="2021-03-31T07:47:14.969" v="27"/>
          <ac:spMkLst>
            <pc:docMk/>
            <pc:sldMk cId="665345928" sldId="267"/>
            <ac:spMk id="14" creationId="{CB435A06-5FFD-4CF8-BE06-3796EC42003A}"/>
          </ac:spMkLst>
        </pc:spChg>
        <pc:spChg chg="add del">
          <ac:chgData name="Dominik Dynda" userId="S::dominik.dynda@zsmohylova.cz::5b0b72a8-3569-4a8b-bbea-95ae3c864e64" providerId="AD" clId="Web-{36F129BF-2904-4A51-996C-97D49BC44D80}" dt="2021-03-31T07:47:14.969" v="27"/>
          <ac:spMkLst>
            <pc:docMk/>
            <pc:sldMk cId="665345928" sldId="267"/>
            <ac:spMk id="16" creationId="{5E10DA6E-C3FF-4539-BF84-4775BB7EC422}"/>
          </ac:spMkLst>
        </pc:spChg>
        <pc:spChg chg="add del">
          <ac:chgData name="Dominik Dynda" userId="S::dominik.dynda@zsmohylova.cz::5b0b72a8-3569-4a8b-bbea-95ae3c864e64" providerId="AD" clId="Web-{36F129BF-2904-4A51-996C-97D49BC44D80}" dt="2021-03-31T07:47:34.313" v="31"/>
          <ac:spMkLst>
            <pc:docMk/>
            <pc:sldMk cId="665345928" sldId="267"/>
            <ac:spMk id="38" creationId="{2956D335-1184-4C46-8550-29F777F58C90}"/>
          </ac:spMkLst>
        </pc:spChg>
        <pc:spChg chg="add del">
          <ac:chgData name="Dominik Dynda" userId="S::dominik.dynda@zsmohylova.cz::5b0b72a8-3569-4a8b-bbea-95ae3c864e64" providerId="AD" clId="Web-{36F129BF-2904-4A51-996C-97D49BC44D80}" dt="2021-03-31T07:47:39.469" v="32"/>
          <ac:spMkLst>
            <pc:docMk/>
            <pc:sldMk cId="665345928" sldId="267"/>
            <ac:spMk id="39" creationId="{B6B40896-7B15-403B-8AC1-E2D25672D772}"/>
          </ac:spMkLst>
        </pc:spChg>
        <pc:spChg chg="add del">
          <ac:chgData name="Dominik Dynda" userId="S::dominik.dynda@zsmohylova.cz::5b0b72a8-3569-4a8b-bbea-95ae3c864e64" providerId="AD" clId="Web-{36F129BF-2904-4A51-996C-97D49BC44D80}" dt="2021-03-31T07:47:39.469" v="32"/>
          <ac:spMkLst>
            <pc:docMk/>
            <pc:sldMk cId="665345928" sldId="267"/>
            <ac:spMk id="41" creationId="{4A5DA060-3134-45DA-9E13-201D916903D7}"/>
          </ac:spMkLst>
        </pc:spChg>
        <pc:spChg chg="add del">
          <ac:chgData name="Dominik Dynda" userId="S::dominik.dynda@zsmohylova.cz::5b0b72a8-3569-4a8b-bbea-95ae3c864e64" providerId="AD" clId="Web-{36F129BF-2904-4A51-996C-97D49BC44D80}" dt="2021-03-31T07:47:39.469" v="32"/>
          <ac:spMkLst>
            <pc:docMk/>
            <pc:sldMk cId="665345928" sldId="267"/>
            <ac:spMk id="43" creationId="{18FFAAD5-5AA7-4667-9B77-1EBE9F8BE0F3}"/>
          </ac:spMkLst>
        </pc:spChg>
        <pc:spChg chg="add">
          <ac:chgData name="Dominik Dynda" userId="S::dominik.dynda@zsmohylova.cz::5b0b72a8-3569-4a8b-bbea-95ae3c864e64" providerId="AD" clId="Web-{36F129BF-2904-4A51-996C-97D49BC44D80}" dt="2021-03-31T07:47:39.469" v="32"/>
          <ac:spMkLst>
            <pc:docMk/>
            <pc:sldMk cId="665345928" sldId="267"/>
            <ac:spMk id="47" creationId="{80995F69-E5F3-4ED0-A07E-CD54EDCECAAE}"/>
          </ac:spMkLst>
        </pc:spChg>
        <pc:spChg chg="add del">
          <ac:chgData name="Dominik Dynda" userId="S::dominik.dynda@zsmohylova.cz::5b0b72a8-3569-4a8b-bbea-95ae3c864e64" providerId="AD" clId="Web-{36F129BF-2904-4A51-996C-97D49BC44D80}" dt="2021-03-31T07:47:53.704" v="34"/>
          <ac:spMkLst>
            <pc:docMk/>
            <pc:sldMk cId="665345928" sldId="267"/>
            <ac:spMk id="50" creationId="{4E98B8B0-573C-43DD-85FE-31433D57070C}"/>
          </ac:spMkLst>
        </pc:spChg>
        <pc:spChg chg="add del">
          <ac:chgData name="Dominik Dynda" userId="S::dominik.dynda@zsmohylova.cz::5b0b72a8-3569-4a8b-bbea-95ae3c864e64" providerId="AD" clId="Web-{36F129BF-2904-4A51-996C-97D49BC44D80}" dt="2021-03-31T07:47:53.704" v="34"/>
          <ac:spMkLst>
            <pc:docMk/>
            <pc:sldMk cId="665345928" sldId="267"/>
            <ac:spMk id="52" creationId="{0ADDB668-2CA4-4D2B-9C34-3487CA330BA8}"/>
          </ac:spMkLst>
        </pc:spChg>
        <pc:spChg chg="add del">
          <ac:chgData name="Dominik Dynda" userId="S::dominik.dynda@zsmohylova.cz::5b0b72a8-3569-4a8b-bbea-95ae3c864e64" providerId="AD" clId="Web-{36F129BF-2904-4A51-996C-97D49BC44D80}" dt="2021-03-31T07:47:53.704" v="34"/>
          <ac:spMkLst>
            <pc:docMk/>
            <pc:sldMk cId="665345928" sldId="267"/>
            <ac:spMk id="54" creationId="{2568BC19-F052-4108-93E1-6A3D1DEC072F}"/>
          </ac:spMkLst>
        </pc:spChg>
        <pc:spChg chg="add del">
          <ac:chgData name="Dominik Dynda" userId="S::dominik.dynda@zsmohylova.cz::5b0b72a8-3569-4a8b-bbea-95ae3c864e64" providerId="AD" clId="Web-{36F129BF-2904-4A51-996C-97D49BC44D80}" dt="2021-03-31T07:47:53.704" v="34"/>
          <ac:spMkLst>
            <pc:docMk/>
            <pc:sldMk cId="665345928" sldId="267"/>
            <ac:spMk id="56" creationId="{D5FD337D-4D6B-4C8B-B6F5-121097E09881}"/>
          </ac:spMkLst>
        </pc:spChg>
        <pc:spChg chg="add mod ord">
          <ac:chgData name="Dominik Dynda" userId="S::dominik.dynda@zsmohylova.cz::5b0b72a8-3569-4a8b-bbea-95ae3c864e64" providerId="AD" clId="Web-{36F129BF-2904-4A51-996C-97D49BC44D80}" dt="2021-03-31T07:48:26.751" v="37"/>
          <ac:spMkLst>
            <pc:docMk/>
            <pc:sldMk cId="665345928" sldId="267"/>
            <ac:spMk id="60" creationId="{A47BD897-0476-4ADF-BCB6-E44FAC70ADE8}"/>
          </ac:spMkLst>
        </pc:spChg>
        <pc:spChg chg="add del">
          <ac:chgData name="Dominik Dynda" userId="S::dominik.dynda@zsmohylova.cz::5b0b72a8-3569-4a8b-bbea-95ae3c864e64" providerId="AD" clId="Web-{36F129BF-2904-4A51-996C-97D49BC44D80}" dt="2021-03-31T07:48:26.751" v="37"/>
          <ac:spMkLst>
            <pc:docMk/>
            <pc:sldMk cId="665345928" sldId="267"/>
            <ac:spMk id="63" creationId="{0ED52484-C939-4951-85D6-79046BBC644D}"/>
          </ac:spMkLst>
        </pc:spChg>
        <pc:spChg chg="add del">
          <ac:chgData name="Dominik Dynda" userId="S::dominik.dynda@zsmohylova.cz::5b0b72a8-3569-4a8b-bbea-95ae3c864e64" providerId="AD" clId="Web-{36F129BF-2904-4A51-996C-97D49BC44D80}" dt="2021-03-31T07:48:26.751" v="37"/>
          <ac:spMkLst>
            <pc:docMk/>
            <pc:sldMk cId="665345928" sldId="267"/>
            <ac:spMk id="65" creationId="{123AC743-1CAC-4594-8F81-8E5C1E45BA7B}"/>
          </ac:spMkLst>
        </pc:spChg>
        <pc:spChg chg="add del">
          <ac:chgData name="Dominik Dynda" userId="S::dominik.dynda@zsmohylova.cz::5b0b72a8-3569-4a8b-bbea-95ae3c864e64" providerId="AD" clId="Web-{36F129BF-2904-4A51-996C-97D49BC44D80}" dt="2021-03-31T07:48:26.751" v="37"/>
          <ac:spMkLst>
            <pc:docMk/>
            <pc:sldMk cId="665345928" sldId="267"/>
            <ac:spMk id="67" creationId="{3DF8EA8C-4EAB-49EE-BBAB-78BE910D2232}"/>
          </ac:spMkLst>
        </pc:spChg>
        <pc:spChg chg="add del">
          <ac:chgData name="Dominik Dynda" userId="S::dominik.dynda@zsmohylova.cz::5b0b72a8-3569-4a8b-bbea-95ae3c864e64" providerId="AD" clId="Web-{36F129BF-2904-4A51-996C-97D49BC44D80}" dt="2021-03-31T07:48:26.751" v="37"/>
          <ac:spMkLst>
            <pc:docMk/>
            <pc:sldMk cId="665345928" sldId="267"/>
            <ac:spMk id="69" creationId="{9973AF05-1CBD-4B57-BB0F-EAEF9F8FB679}"/>
          </ac:spMkLst>
        </pc:spChg>
        <pc:spChg chg="add del">
          <ac:chgData name="Dominik Dynda" userId="S::dominik.dynda@zsmohylova.cz::5b0b72a8-3569-4a8b-bbea-95ae3c864e64" providerId="AD" clId="Web-{36F129BF-2904-4A51-996C-97D49BC44D80}" dt="2021-03-31T07:50:43.113" v="272"/>
          <ac:spMkLst>
            <pc:docMk/>
            <pc:sldMk cId="665345928" sldId="267"/>
            <ac:spMk id="71" creationId="{07977D39-626F-40D7-B00F-16E02602DD5A}"/>
          </ac:spMkLst>
        </pc:spChg>
        <pc:spChg chg="add del">
          <ac:chgData name="Dominik Dynda" userId="S::dominik.dynda@zsmohylova.cz::5b0b72a8-3569-4a8b-bbea-95ae3c864e64" providerId="AD" clId="Web-{36F129BF-2904-4A51-996C-97D49BC44D80}" dt="2021-03-31T07:50:43.113" v="272"/>
          <ac:spMkLst>
            <pc:docMk/>
            <pc:sldMk cId="665345928" sldId="267"/>
            <ac:spMk id="72" creationId="{B905CDE4-B751-4B3E-B625-6E59F8903414}"/>
          </ac:spMkLst>
        </pc:spChg>
        <pc:spChg chg="add del">
          <ac:chgData name="Dominik Dynda" userId="S::dominik.dynda@zsmohylova.cz::5b0b72a8-3569-4a8b-bbea-95ae3c864e64" providerId="AD" clId="Web-{36F129BF-2904-4A51-996C-97D49BC44D80}" dt="2021-03-31T07:50:43.113" v="272"/>
          <ac:spMkLst>
            <pc:docMk/>
            <pc:sldMk cId="665345928" sldId="267"/>
            <ac:spMk id="73" creationId="{08108C16-F4C0-44AA-999D-17BD39219B24}"/>
          </ac:spMkLst>
        </pc:spChg>
        <pc:spChg chg="add del">
          <ac:chgData name="Dominik Dynda" userId="S::dominik.dynda@zsmohylova.cz::5b0b72a8-3569-4a8b-bbea-95ae3c864e64" providerId="AD" clId="Web-{36F129BF-2904-4A51-996C-97D49BC44D80}" dt="2021-03-31T07:48:26.751" v="36"/>
          <ac:spMkLst>
            <pc:docMk/>
            <pc:sldMk cId="665345928" sldId="267"/>
            <ac:spMk id="74" creationId="{0ED52484-C939-4951-85D6-79046BBC644D}"/>
          </ac:spMkLst>
        </pc:spChg>
        <pc:spChg chg="add del">
          <ac:chgData name="Dominik Dynda" userId="S::dominik.dynda@zsmohylova.cz::5b0b72a8-3569-4a8b-bbea-95ae3c864e64" providerId="AD" clId="Web-{36F129BF-2904-4A51-996C-97D49BC44D80}" dt="2021-03-31T07:50:43.113" v="272"/>
          <ac:spMkLst>
            <pc:docMk/>
            <pc:sldMk cId="665345928" sldId="267"/>
            <ac:spMk id="75" creationId="{C8F10CB3-3B5E-4C7A-98CF-B87454DDFA39}"/>
          </ac:spMkLst>
        </pc:spChg>
        <pc:spChg chg="add del">
          <ac:chgData name="Dominik Dynda" userId="S::dominik.dynda@zsmohylova.cz::5b0b72a8-3569-4a8b-bbea-95ae3c864e64" providerId="AD" clId="Web-{36F129BF-2904-4A51-996C-97D49BC44D80}" dt="2021-03-31T07:48:26.751" v="36"/>
          <ac:spMkLst>
            <pc:docMk/>
            <pc:sldMk cId="665345928" sldId="267"/>
            <ac:spMk id="76" creationId="{123AC743-1CAC-4594-8F81-8E5C1E45BA7B}"/>
          </ac:spMkLst>
        </pc:spChg>
        <pc:spChg chg="add del">
          <ac:chgData name="Dominik Dynda" userId="S::dominik.dynda@zsmohylova.cz::5b0b72a8-3569-4a8b-bbea-95ae3c864e64" providerId="AD" clId="Web-{36F129BF-2904-4A51-996C-97D49BC44D80}" dt="2021-03-31T07:50:43.098" v="271"/>
          <ac:spMkLst>
            <pc:docMk/>
            <pc:sldMk cId="665345928" sldId="267"/>
            <ac:spMk id="77" creationId="{B497CCB5-5FC2-473C-AFCC-2430CEF1DF71}"/>
          </ac:spMkLst>
        </pc:spChg>
        <pc:spChg chg="add del">
          <ac:chgData name="Dominik Dynda" userId="S::dominik.dynda@zsmohylova.cz::5b0b72a8-3569-4a8b-bbea-95ae3c864e64" providerId="AD" clId="Web-{36F129BF-2904-4A51-996C-97D49BC44D80}" dt="2021-03-31T07:48:26.751" v="36"/>
          <ac:spMkLst>
            <pc:docMk/>
            <pc:sldMk cId="665345928" sldId="267"/>
            <ac:spMk id="78" creationId="{3DF8EA8C-4EAB-49EE-BBAB-78BE910D2232}"/>
          </ac:spMkLst>
        </pc:spChg>
        <pc:spChg chg="add del">
          <ac:chgData name="Dominik Dynda" userId="S::dominik.dynda@zsmohylova.cz::5b0b72a8-3569-4a8b-bbea-95ae3c864e64" providerId="AD" clId="Web-{36F129BF-2904-4A51-996C-97D49BC44D80}" dt="2021-03-31T07:59:46.248" v="521"/>
          <ac:spMkLst>
            <pc:docMk/>
            <pc:sldMk cId="665345928" sldId="267"/>
            <ac:spMk id="79" creationId="{F6E384F5-137A-40B1-97F0-694CC6ECD59C}"/>
          </ac:spMkLst>
        </pc:spChg>
        <pc:spChg chg="add del">
          <ac:chgData name="Dominik Dynda" userId="S::dominik.dynda@zsmohylova.cz::5b0b72a8-3569-4a8b-bbea-95ae3c864e64" providerId="AD" clId="Web-{36F129BF-2904-4A51-996C-97D49BC44D80}" dt="2021-03-31T07:48:26.751" v="36"/>
          <ac:spMkLst>
            <pc:docMk/>
            <pc:sldMk cId="665345928" sldId="267"/>
            <ac:spMk id="80" creationId="{9973AF05-1CBD-4B57-BB0F-EAEF9F8FB679}"/>
          </ac:spMkLst>
        </pc:spChg>
        <pc:spChg chg="add del">
          <ac:chgData name="Dominik Dynda" userId="S::dominik.dynda@zsmohylova.cz::5b0b72a8-3569-4a8b-bbea-95ae3c864e64" providerId="AD" clId="Web-{36F129BF-2904-4A51-996C-97D49BC44D80}" dt="2021-03-31T07:59:46.248" v="521"/>
          <ac:spMkLst>
            <pc:docMk/>
            <pc:sldMk cId="665345928" sldId="267"/>
            <ac:spMk id="81" creationId="{9DBC4630-03DA-474F-BBCB-BA3AE6B317A4}"/>
          </ac:spMkLst>
        </pc:spChg>
        <pc:spChg chg="add del">
          <ac:chgData name="Dominik Dynda" userId="S::dominik.dynda@zsmohylova.cz::5b0b72a8-3569-4a8b-bbea-95ae3c864e64" providerId="AD" clId="Web-{36F129BF-2904-4A51-996C-97D49BC44D80}" dt="2021-03-31T07:50:43.098" v="271"/>
          <ac:spMkLst>
            <pc:docMk/>
            <pc:sldMk cId="665345928" sldId="267"/>
            <ac:spMk id="82" creationId="{599C8C75-BFDF-44E7-A028-EEB5EDD58817}"/>
          </ac:spMkLst>
        </pc:spChg>
        <pc:spChg chg="add del">
          <ac:chgData name="Dominik Dynda" userId="S::dominik.dynda@zsmohylova.cz::5b0b72a8-3569-4a8b-bbea-95ae3c864e64" providerId="AD" clId="Web-{36F129BF-2904-4A51-996C-97D49BC44D80}" dt="2021-03-31T07:59:46.248" v="521"/>
          <ac:spMkLst>
            <pc:docMk/>
            <pc:sldMk cId="665345928" sldId="267"/>
            <ac:spMk id="84" creationId="{78418A25-6EAC-4140-BFE6-284E1925B5EE}"/>
          </ac:spMkLst>
        </pc:spChg>
        <pc:spChg chg="add del">
          <ac:chgData name="Dominik Dynda" userId="S::dominik.dynda@zsmohylova.cz::5b0b72a8-3569-4a8b-bbea-95ae3c864e64" providerId="AD" clId="Web-{36F129BF-2904-4A51-996C-97D49BC44D80}" dt="2021-03-31T07:59:46.248" v="521"/>
          <ac:spMkLst>
            <pc:docMk/>
            <pc:sldMk cId="665345928" sldId="267"/>
            <ac:spMk id="86" creationId="{31103AB2-C090-458F-B752-294F23AFA8AD}"/>
          </ac:spMkLst>
        </pc:spChg>
        <pc:spChg chg="add del">
          <ac:chgData name="Dominik Dynda" userId="S::dominik.dynda@zsmohylova.cz::5b0b72a8-3569-4a8b-bbea-95ae3c864e64" providerId="AD" clId="Web-{36F129BF-2904-4A51-996C-97D49BC44D80}" dt="2021-03-31T08:00:55.031" v="537"/>
          <ac:spMkLst>
            <pc:docMk/>
            <pc:sldMk cId="665345928" sldId="267"/>
            <ac:spMk id="91" creationId="{0ED52484-C939-4951-85D6-79046BBC644D}"/>
          </ac:spMkLst>
        </pc:spChg>
        <pc:spChg chg="add del">
          <ac:chgData name="Dominik Dynda" userId="S::dominik.dynda@zsmohylova.cz::5b0b72a8-3569-4a8b-bbea-95ae3c864e64" providerId="AD" clId="Web-{36F129BF-2904-4A51-996C-97D49BC44D80}" dt="2021-03-31T08:00:55.031" v="537"/>
          <ac:spMkLst>
            <pc:docMk/>
            <pc:sldMk cId="665345928" sldId="267"/>
            <ac:spMk id="93" creationId="{123AC743-1CAC-4594-8F81-8E5C1E45BA7B}"/>
          </ac:spMkLst>
        </pc:spChg>
        <pc:spChg chg="add del">
          <ac:chgData name="Dominik Dynda" userId="S::dominik.dynda@zsmohylova.cz::5b0b72a8-3569-4a8b-bbea-95ae3c864e64" providerId="AD" clId="Web-{36F129BF-2904-4A51-996C-97D49BC44D80}" dt="2021-03-31T08:00:55.031" v="537"/>
          <ac:spMkLst>
            <pc:docMk/>
            <pc:sldMk cId="665345928" sldId="267"/>
            <ac:spMk id="95" creationId="{3DF8EA8C-4EAB-49EE-BBAB-78BE910D2232}"/>
          </ac:spMkLst>
        </pc:spChg>
        <pc:spChg chg="add del">
          <ac:chgData name="Dominik Dynda" userId="S::dominik.dynda@zsmohylova.cz::5b0b72a8-3569-4a8b-bbea-95ae3c864e64" providerId="AD" clId="Web-{36F129BF-2904-4A51-996C-97D49BC44D80}" dt="2021-03-31T08:00:55.031" v="537"/>
          <ac:spMkLst>
            <pc:docMk/>
            <pc:sldMk cId="665345928" sldId="267"/>
            <ac:spMk id="97" creationId="{9973AF05-1CBD-4B57-BB0F-EAEF9F8FB679}"/>
          </ac:spMkLst>
        </pc:spChg>
        <pc:spChg chg="add del">
          <ac:chgData name="Dominik Dynda" userId="S::dominik.dynda@zsmohylova.cz::5b0b72a8-3569-4a8b-bbea-95ae3c864e64" providerId="AD" clId="Web-{36F129BF-2904-4A51-996C-97D49BC44D80}" dt="2021-03-31T08:00:55.031" v="536"/>
          <ac:spMkLst>
            <pc:docMk/>
            <pc:sldMk cId="665345928" sldId="267"/>
            <ac:spMk id="99" creationId="{07977D39-626F-40D7-B00F-16E02602DD5A}"/>
          </ac:spMkLst>
        </pc:spChg>
        <pc:spChg chg="add del">
          <ac:chgData name="Dominik Dynda" userId="S::dominik.dynda@zsmohylova.cz::5b0b72a8-3569-4a8b-bbea-95ae3c864e64" providerId="AD" clId="Web-{36F129BF-2904-4A51-996C-97D49BC44D80}" dt="2021-03-31T08:00:55.031" v="536"/>
          <ac:spMkLst>
            <pc:docMk/>
            <pc:sldMk cId="665345928" sldId="267"/>
            <ac:spMk id="100" creationId="{B905CDE4-B751-4B3E-B625-6E59F8903414}"/>
          </ac:spMkLst>
        </pc:spChg>
        <pc:spChg chg="add del">
          <ac:chgData name="Dominik Dynda" userId="S::dominik.dynda@zsmohylova.cz::5b0b72a8-3569-4a8b-bbea-95ae3c864e64" providerId="AD" clId="Web-{36F129BF-2904-4A51-996C-97D49BC44D80}" dt="2021-03-31T08:00:55.031" v="536"/>
          <ac:spMkLst>
            <pc:docMk/>
            <pc:sldMk cId="665345928" sldId="267"/>
            <ac:spMk id="101" creationId="{08108C16-F4C0-44AA-999D-17BD39219B24}"/>
          </ac:spMkLst>
        </pc:spChg>
        <pc:spChg chg="add del">
          <ac:chgData name="Dominik Dynda" userId="S::dominik.dynda@zsmohylova.cz::5b0b72a8-3569-4a8b-bbea-95ae3c864e64" providerId="AD" clId="Web-{36F129BF-2904-4A51-996C-97D49BC44D80}" dt="2021-03-31T08:00:47.250" v="534"/>
          <ac:spMkLst>
            <pc:docMk/>
            <pc:sldMk cId="665345928" sldId="267"/>
            <ac:spMk id="102" creationId="{07977D39-626F-40D7-B00F-16E02602DD5A}"/>
          </ac:spMkLst>
        </pc:spChg>
        <pc:spChg chg="add del">
          <ac:chgData name="Dominik Dynda" userId="S::dominik.dynda@zsmohylova.cz::5b0b72a8-3569-4a8b-bbea-95ae3c864e64" providerId="AD" clId="Web-{36F129BF-2904-4A51-996C-97D49BC44D80}" dt="2021-03-31T08:00:55.031" v="536"/>
          <ac:spMkLst>
            <pc:docMk/>
            <pc:sldMk cId="665345928" sldId="267"/>
            <ac:spMk id="103" creationId="{CDC29AC1-2821-4FCC-B597-88DAF39C36FE}"/>
          </ac:spMkLst>
        </pc:spChg>
        <pc:spChg chg="add del">
          <ac:chgData name="Dominik Dynda" userId="S::dominik.dynda@zsmohylova.cz::5b0b72a8-3569-4a8b-bbea-95ae3c864e64" providerId="AD" clId="Web-{36F129BF-2904-4A51-996C-97D49BC44D80}" dt="2021-03-31T08:00:47.250" v="534"/>
          <ac:spMkLst>
            <pc:docMk/>
            <pc:sldMk cId="665345928" sldId="267"/>
            <ac:spMk id="104" creationId="{B905CDE4-B751-4B3E-B625-6E59F8903414}"/>
          </ac:spMkLst>
        </pc:spChg>
        <pc:spChg chg="add del">
          <ac:chgData name="Dominik Dynda" userId="S::dominik.dynda@zsmohylova.cz::5b0b72a8-3569-4a8b-bbea-95ae3c864e64" providerId="AD" clId="Web-{36F129BF-2904-4A51-996C-97D49BC44D80}" dt="2021-03-31T08:02:50.080" v="571"/>
          <ac:spMkLst>
            <pc:docMk/>
            <pc:sldMk cId="665345928" sldId="267"/>
            <ac:spMk id="105" creationId="{2A785343-5D24-4118-A2E4-665D196F60C2}"/>
          </ac:spMkLst>
        </pc:spChg>
        <pc:spChg chg="add del">
          <ac:chgData name="Dominik Dynda" userId="S::dominik.dynda@zsmohylova.cz::5b0b72a8-3569-4a8b-bbea-95ae3c864e64" providerId="AD" clId="Web-{36F129BF-2904-4A51-996C-97D49BC44D80}" dt="2021-03-31T08:00:47.250" v="534"/>
          <ac:spMkLst>
            <pc:docMk/>
            <pc:sldMk cId="665345928" sldId="267"/>
            <ac:spMk id="106" creationId="{08108C16-F4C0-44AA-999D-17BD39219B24}"/>
          </ac:spMkLst>
        </pc:spChg>
        <pc:spChg chg="add del">
          <ac:chgData name="Dominik Dynda" userId="S::dominik.dynda@zsmohylova.cz::5b0b72a8-3569-4a8b-bbea-95ae3c864e64" providerId="AD" clId="Web-{36F129BF-2904-4A51-996C-97D49BC44D80}" dt="2021-03-31T08:02:50.080" v="571"/>
          <ac:spMkLst>
            <pc:docMk/>
            <pc:sldMk cId="665345928" sldId="267"/>
            <ac:spMk id="107" creationId="{32F4D216-10B7-4DCA-A0A1-068E9E32F4F2}"/>
          </ac:spMkLst>
        </pc:spChg>
        <pc:spChg chg="add del">
          <ac:chgData name="Dominik Dynda" userId="S::dominik.dynda@zsmohylova.cz::5b0b72a8-3569-4a8b-bbea-95ae3c864e64" providerId="AD" clId="Web-{36F129BF-2904-4A51-996C-97D49BC44D80}" dt="2021-03-31T08:00:47.250" v="534"/>
          <ac:spMkLst>
            <pc:docMk/>
            <pc:sldMk cId="665345928" sldId="267"/>
            <ac:spMk id="108" creationId="{C8F10CB3-3B5E-4C7A-98CF-B87454DDFA39}"/>
          </ac:spMkLst>
        </pc:spChg>
        <pc:spChg chg="add del">
          <ac:chgData name="Dominik Dynda" userId="S::dominik.dynda@zsmohylova.cz::5b0b72a8-3569-4a8b-bbea-95ae3c864e64" providerId="AD" clId="Web-{36F129BF-2904-4A51-996C-97D49BC44D80}" dt="2021-03-31T08:00:55.031" v="536"/>
          <ac:spMkLst>
            <pc:docMk/>
            <pc:sldMk cId="665345928" sldId="267"/>
            <ac:spMk id="110" creationId="{C8F10CB3-3B5E-4C7A-98CF-B87454DDFA39}"/>
          </ac:spMkLst>
        </pc:spChg>
        <pc:spChg chg="add del">
          <ac:chgData name="Dominik Dynda" userId="S::dominik.dynda@zsmohylova.cz::5b0b72a8-3569-4a8b-bbea-95ae3c864e64" providerId="AD" clId="Web-{36F129BF-2904-4A51-996C-97D49BC44D80}" dt="2021-03-31T08:05:33.692" v="654"/>
          <ac:spMkLst>
            <pc:docMk/>
            <pc:sldMk cId="665345928" sldId="267"/>
            <ac:spMk id="112" creationId="{5CB593EA-2F98-479F-B4C4-F366571FA64D}"/>
          </ac:spMkLst>
        </pc:spChg>
        <pc:spChg chg="add del">
          <ac:chgData name="Dominik Dynda" userId="S::dominik.dynda@zsmohylova.cz::5b0b72a8-3569-4a8b-bbea-95ae3c864e64" providerId="AD" clId="Web-{36F129BF-2904-4A51-996C-97D49BC44D80}" dt="2021-03-31T08:05:33.692" v="654"/>
          <ac:spMkLst>
            <pc:docMk/>
            <pc:sldMk cId="665345928" sldId="267"/>
            <ac:spMk id="114" creationId="{39BEB6D0-9E4E-4221-93D1-74ABECEE9EFC}"/>
          </ac:spMkLst>
        </pc:spChg>
        <pc:spChg chg="add del">
          <ac:chgData name="Dominik Dynda" userId="S::dominik.dynda@zsmohylova.cz::5b0b72a8-3569-4a8b-bbea-95ae3c864e64" providerId="AD" clId="Web-{36F129BF-2904-4A51-996C-97D49BC44D80}" dt="2021-03-31T08:08:10.664" v="782"/>
          <ac:spMkLst>
            <pc:docMk/>
            <pc:sldMk cId="665345928" sldId="267"/>
            <ac:spMk id="119" creationId="{4513F69C-3D6D-4E72-9289-5BC3584D6D3B}"/>
          </ac:spMkLst>
        </pc:spChg>
        <pc:spChg chg="add">
          <ac:chgData name="Dominik Dynda" userId="S::dominik.dynda@zsmohylova.cz::5b0b72a8-3569-4a8b-bbea-95ae3c864e64" providerId="AD" clId="Web-{36F129BF-2904-4A51-996C-97D49BC44D80}" dt="2021-03-31T08:08:10.664" v="782"/>
          <ac:spMkLst>
            <pc:docMk/>
            <pc:sldMk cId="665345928" sldId="267"/>
            <ac:spMk id="124" creationId="{12C63567-9A18-430B-817B-152D609F572F}"/>
          </ac:spMkLst>
        </pc:spChg>
        <pc:grpChg chg="add del">
          <ac:chgData name="Dominik Dynda" userId="S::dominik.dynda@zsmohylova.cz::5b0b72a8-3569-4a8b-bbea-95ae3c864e64" providerId="AD" clId="Web-{36F129BF-2904-4A51-996C-97D49BC44D80}" dt="2021-03-31T07:47:39.469" v="32"/>
          <ac:grpSpMkLst>
            <pc:docMk/>
            <pc:sldMk cId="665345928" sldId="267"/>
            <ac:grpSpMk id="15" creationId="{81C98880-A64B-4517-915C-B1F42E29498A}"/>
          </ac:grpSpMkLst>
        </pc:grpChg>
        <pc:picChg chg="add mod ord">
          <ac:chgData name="Dominik Dynda" userId="S::dominik.dynda@zsmohylova.cz::5b0b72a8-3569-4a8b-bbea-95ae3c864e64" providerId="AD" clId="Web-{36F129BF-2904-4A51-996C-97D49BC44D80}" dt="2021-03-31T08:08:10.664" v="782"/>
          <ac:picMkLst>
            <pc:docMk/>
            <pc:sldMk cId="665345928" sldId="267"/>
            <ac:picMk id="5" creationId="{DCDCBC0B-ED39-46EF-AE44-5F9B334A1CB0}"/>
          </ac:picMkLst>
        </pc:picChg>
        <pc:picChg chg="mod ord">
          <ac:chgData name="Dominik Dynda" userId="S::dominik.dynda@zsmohylova.cz::5b0b72a8-3569-4a8b-bbea-95ae3c864e64" providerId="AD" clId="Web-{36F129BF-2904-4A51-996C-97D49BC44D80}" dt="2021-03-31T08:08:10.664" v="782"/>
          <ac:picMkLst>
            <pc:docMk/>
            <pc:sldMk cId="665345928" sldId="267"/>
            <ac:picMk id="6" creationId="{3E58B204-E2DD-43D1-AF5E-CA5B34074288}"/>
          </ac:picMkLst>
        </pc:picChg>
        <pc:picChg chg="add del mod ord">
          <ac:chgData name="Dominik Dynda" userId="S::dominik.dynda@zsmohylova.cz::5b0b72a8-3569-4a8b-bbea-95ae3c864e64" providerId="AD" clId="Web-{36F129BF-2904-4A51-996C-97D49BC44D80}" dt="2021-03-31T07:47:49.532" v="33"/>
          <ac:picMkLst>
            <pc:docMk/>
            <pc:sldMk cId="665345928" sldId="267"/>
            <ac:picMk id="7" creationId="{A4A67FFD-B25E-44D5-827F-36060A89AE21}"/>
          </ac:picMkLst>
        </pc:picChg>
        <pc:picChg chg="add mod ord">
          <ac:chgData name="Dominik Dynda" userId="S::dominik.dynda@zsmohylova.cz::5b0b72a8-3569-4a8b-bbea-95ae3c864e64" providerId="AD" clId="Web-{36F129BF-2904-4A51-996C-97D49BC44D80}" dt="2021-03-31T08:08:10.664" v="782"/>
          <ac:picMkLst>
            <pc:docMk/>
            <pc:sldMk cId="665345928" sldId="267"/>
            <ac:picMk id="8" creationId="{A20F5A87-64AA-4822-9871-3D3FF09B4DF9}"/>
          </ac:picMkLst>
        </pc:picChg>
        <pc:picChg chg="mod ord">
          <ac:chgData name="Dominik Dynda" userId="S::dominik.dynda@zsmohylova.cz::5b0b72a8-3569-4a8b-bbea-95ae3c864e64" providerId="AD" clId="Web-{36F129BF-2904-4A51-996C-97D49BC44D80}" dt="2021-03-31T08:08:10.664" v="782"/>
          <ac:picMkLst>
            <pc:docMk/>
            <pc:sldMk cId="665345928" sldId="267"/>
            <ac:picMk id="40" creationId="{10BB93A5-27EA-407E-BB94-4C6FF9F9C74D}"/>
          </ac:picMkLst>
        </pc:picChg>
        <pc:picChg chg="add mod ord">
          <ac:chgData name="Dominik Dynda" userId="S::dominik.dynda@zsmohylova.cz::5b0b72a8-3569-4a8b-bbea-95ae3c864e64" providerId="AD" clId="Web-{36F129BF-2904-4A51-996C-97D49BC44D80}" dt="2021-03-31T08:08:10.664" v="782"/>
          <ac:picMkLst>
            <pc:docMk/>
            <pc:sldMk cId="665345928" sldId="267"/>
            <ac:picMk id="42" creationId="{21867812-82C7-45FE-95EC-103F194E38F0}"/>
          </ac:picMkLst>
        </pc:picChg>
      </pc:sldChg>
    </pc:docChg>
  </pc:docChgLst>
  <pc:docChgLst>
    <pc:chgData name="Matěj Kotrba" userId="S::matej.kotrba@zsmohylova.cz::51806373-b5e3-45c0-84c2-2898db66d4cf" providerId="AD" clId="Web-{1F201E8B-E7B8-4941-AC91-F9B3EE1A343F}"/>
    <pc:docChg chg="modSld">
      <pc:chgData name="Matěj Kotrba" userId="S::matej.kotrba@zsmohylova.cz::51806373-b5e3-45c0-84c2-2898db66d4cf" providerId="AD" clId="Web-{1F201E8B-E7B8-4941-AC91-F9B3EE1A343F}" dt="2021-03-30T08:56:36.573" v="1" actId="20577"/>
      <pc:docMkLst>
        <pc:docMk/>
      </pc:docMkLst>
      <pc:sldChg chg="modSp">
        <pc:chgData name="Matěj Kotrba" userId="S::matej.kotrba@zsmohylova.cz::51806373-b5e3-45c0-84c2-2898db66d4cf" providerId="AD" clId="Web-{1F201E8B-E7B8-4941-AC91-F9B3EE1A343F}" dt="2021-03-30T08:56:36.573" v="1" actId="20577"/>
        <pc:sldMkLst>
          <pc:docMk/>
          <pc:sldMk cId="4061698677" sldId="257"/>
        </pc:sldMkLst>
        <pc:spChg chg="mod">
          <ac:chgData name="Matěj Kotrba" userId="S::matej.kotrba@zsmohylova.cz::51806373-b5e3-45c0-84c2-2898db66d4cf" providerId="AD" clId="Web-{1F201E8B-E7B8-4941-AC91-F9B3EE1A343F}" dt="2021-03-30T08:56:36.573" v="1" actId="20577"/>
          <ac:spMkLst>
            <pc:docMk/>
            <pc:sldMk cId="4061698677" sldId="257"/>
            <ac:spMk id="27" creationId="{D0700F79-8F72-4D49-8F71-EE8ECAE34E33}"/>
          </ac:spMkLst>
        </pc:spChg>
      </pc:sldChg>
    </pc:docChg>
  </pc:docChgLst>
  <pc:docChgLst>
    <pc:chgData name="Natálie Žižková" userId="S::natalie.zizkova@zsmohylova.cz::856cc4b5-131a-4bbf-baa4-ccefa0b6382f" providerId="AD" clId="Web-{88645B2D-EEE1-40D5-A908-99EC09EA6810}"/>
    <pc:docChg chg="addSld delSld modSld">
      <pc:chgData name="Natálie Žižková" userId="S::natalie.zizkova@zsmohylova.cz::856cc4b5-131a-4bbf-baa4-ccefa0b6382f" providerId="AD" clId="Web-{88645B2D-EEE1-40D5-A908-99EC09EA6810}" dt="2021-04-07T07:33:02.126" v="121" actId="1076"/>
      <pc:docMkLst>
        <pc:docMk/>
      </pc:docMkLst>
      <pc:sldChg chg="addSp modSp">
        <pc:chgData name="Natálie Žižková" userId="S::natalie.zizkova@zsmohylova.cz::856cc4b5-131a-4bbf-baa4-ccefa0b6382f" providerId="AD" clId="Web-{88645B2D-EEE1-40D5-A908-99EC09EA6810}" dt="2021-04-07T07:33:02.126" v="121" actId="1076"/>
        <pc:sldMkLst>
          <pc:docMk/>
          <pc:sldMk cId="84883201" sldId="262"/>
        </pc:sldMkLst>
        <pc:spChg chg="mod">
          <ac:chgData name="Natálie Žižková" userId="S::natalie.zizkova@zsmohylova.cz::856cc4b5-131a-4bbf-baa4-ccefa0b6382f" providerId="AD" clId="Web-{88645B2D-EEE1-40D5-A908-99EC09EA6810}" dt="2021-04-07T07:33:02.126" v="121" actId="1076"/>
          <ac:spMkLst>
            <pc:docMk/>
            <pc:sldMk cId="84883201" sldId="262"/>
            <ac:spMk id="5" creationId="{F0467DBE-9427-4A1C-9861-22E138BA9119}"/>
          </ac:spMkLst>
        </pc:spChg>
        <pc:spChg chg="add mod">
          <ac:chgData name="Natálie Žižková" userId="S::natalie.zizkova@zsmohylova.cz::856cc4b5-131a-4bbf-baa4-ccefa0b6382f" providerId="AD" clId="Web-{88645B2D-EEE1-40D5-A908-99EC09EA6810}" dt="2021-04-07T07:29:29.261" v="77" actId="1076"/>
          <ac:spMkLst>
            <pc:docMk/>
            <pc:sldMk cId="84883201" sldId="262"/>
            <ac:spMk id="7" creationId="{78DE31E0-5066-493A-B912-B48281E8283B}"/>
          </ac:spMkLst>
        </pc:spChg>
        <pc:spChg chg="add mod">
          <ac:chgData name="Natálie Žižková" userId="S::natalie.zizkova@zsmohylova.cz::856cc4b5-131a-4bbf-baa4-ccefa0b6382f" providerId="AD" clId="Web-{88645B2D-EEE1-40D5-A908-99EC09EA6810}" dt="2021-04-07T07:30:14.106" v="84" actId="1076"/>
          <ac:spMkLst>
            <pc:docMk/>
            <pc:sldMk cId="84883201" sldId="262"/>
            <ac:spMk id="8" creationId="{3C208324-7FDC-44FD-AB7C-351A1C750458}"/>
          </ac:spMkLst>
        </pc:spChg>
        <pc:spChg chg="add mod">
          <ac:chgData name="Natálie Žižková" userId="S::natalie.zizkova@zsmohylova.cz::856cc4b5-131a-4bbf-baa4-ccefa0b6382f" providerId="AD" clId="Web-{88645B2D-EEE1-40D5-A908-99EC09EA6810}" dt="2021-04-07T07:30:54.857" v="98" actId="14100"/>
          <ac:spMkLst>
            <pc:docMk/>
            <pc:sldMk cId="84883201" sldId="262"/>
            <ac:spMk id="10" creationId="{75D2D14F-4368-4BE5-B8DF-587FC3EE3565}"/>
          </ac:spMkLst>
        </pc:spChg>
        <pc:spChg chg="add mod">
          <ac:chgData name="Natálie Žižková" userId="S::natalie.zizkova@zsmohylova.cz::856cc4b5-131a-4bbf-baa4-ccefa0b6382f" providerId="AD" clId="Web-{88645B2D-EEE1-40D5-A908-99EC09EA6810}" dt="2021-04-07T07:32:03.937" v="111" actId="1076"/>
          <ac:spMkLst>
            <pc:docMk/>
            <pc:sldMk cId="84883201" sldId="262"/>
            <ac:spMk id="12" creationId="{C8841CF6-26C8-453D-AD87-A8E48FA35436}"/>
          </ac:spMkLst>
        </pc:spChg>
        <pc:picChg chg="add mod">
          <ac:chgData name="Natálie Žižková" userId="S::natalie.zizkova@zsmohylova.cz::856cc4b5-131a-4bbf-baa4-ccefa0b6382f" providerId="AD" clId="Web-{88645B2D-EEE1-40D5-A908-99EC09EA6810}" dt="2021-04-07T07:32:10.516" v="114" actId="1076"/>
          <ac:picMkLst>
            <pc:docMk/>
            <pc:sldMk cId="84883201" sldId="262"/>
            <ac:picMk id="9" creationId="{51B0C73E-ABC9-4C9B-9063-348F66C27126}"/>
          </ac:picMkLst>
        </pc:picChg>
        <pc:picChg chg="add mod">
          <ac:chgData name="Natálie Žižková" userId="S::natalie.zizkova@zsmohylova.cz::856cc4b5-131a-4bbf-baa4-ccefa0b6382f" providerId="AD" clId="Web-{88645B2D-EEE1-40D5-A908-99EC09EA6810}" dt="2021-04-07T07:32:14.610" v="115" actId="1076"/>
          <ac:picMkLst>
            <pc:docMk/>
            <pc:sldMk cId="84883201" sldId="262"/>
            <ac:picMk id="11" creationId="{DAA59886-156D-456C-8E32-B338FE51B905}"/>
          </ac:picMkLst>
        </pc:picChg>
      </pc:sldChg>
      <pc:sldChg chg="add del replId">
        <pc:chgData name="Natálie Žižková" userId="S::natalie.zizkova@zsmohylova.cz::856cc4b5-131a-4bbf-baa4-ccefa0b6382f" providerId="AD" clId="Web-{88645B2D-EEE1-40D5-A908-99EC09EA6810}" dt="2021-04-07T07:31:40.343" v="103"/>
        <pc:sldMkLst>
          <pc:docMk/>
          <pc:sldMk cId="1123469764" sldId="282"/>
        </pc:sldMkLst>
      </pc:sldChg>
      <pc:sldChg chg="add del replId">
        <pc:chgData name="Natálie Žižková" userId="S::natalie.zizkova@zsmohylova.cz::856cc4b5-131a-4bbf-baa4-ccefa0b6382f" providerId="AD" clId="Web-{88645B2D-EEE1-40D5-A908-99EC09EA6810}" dt="2021-04-07T07:31:39.077" v="102"/>
        <pc:sldMkLst>
          <pc:docMk/>
          <pc:sldMk cId="3516830970" sldId="283"/>
        </pc:sldMkLst>
      </pc:sldChg>
    </pc:docChg>
  </pc:docChgLst>
  <pc:docChgLst>
    <pc:chgData name="Natalia Márová" userId="S::natalia.marova@zsmohylova.cz::fe5a0230-14e7-4835-8d8e-340234840991" providerId="AD" clId="Web-{2C5A76A5-7F63-497E-93D7-8C91A101E9F9}"/>
    <pc:docChg chg="addSld modSld">
      <pc:chgData name="Natalia Márová" userId="S::natalia.marova@zsmohylova.cz::fe5a0230-14e7-4835-8d8e-340234840991" providerId="AD" clId="Web-{2C5A76A5-7F63-497E-93D7-8C91A101E9F9}" dt="2021-03-30T09:01:19.653" v="216" actId="1076"/>
      <pc:docMkLst>
        <pc:docMk/>
      </pc:docMkLst>
      <pc:sldChg chg="modSp">
        <pc:chgData name="Natalia Márová" userId="S::natalia.marova@zsmohylova.cz::fe5a0230-14e7-4835-8d8e-340234840991" providerId="AD" clId="Web-{2C5A76A5-7F63-497E-93D7-8C91A101E9F9}" dt="2021-03-30T08:40:06.304" v="0" actId="20577"/>
        <pc:sldMkLst>
          <pc:docMk/>
          <pc:sldMk cId="735855363" sldId="256"/>
        </pc:sldMkLst>
        <pc:spChg chg="mod">
          <ac:chgData name="Natalia Márová" userId="S::natalia.marova@zsmohylova.cz::fe5a0230-14e7-4835-8d8e-340234840991" providerId="AD" clId="Web-{2C5A76A5-7F63-497E-93D7-8C91A101E9F9}" dt="2021-03-30T08:40:06.304" v="0" actId="20577"/>
          <ac:spMkLst>
            <pc:docMk/>
            <pc:sldMk cId="735855363" sldId="256"/>
            <ac:spMk id="2" creationId="{962C8847-D960-4E93-B586-448C2D6F8045}"/>
          </ac:spMkLst>
        </pc:spChg>
      </pc:sldChg>
      <pc:sldChg chg="modSp">
        <pc:chgData name="Natalia Márová" userId="S::natalia.marova@zsmohylova.cz::fe5a0230-14e7-4835-8d8e-340234840991" providerId="AD" clId="Web-{2C5A76A5-7F63-497E-93D7-8C91A101E9F9}" dt="2021-03-30T08:41:06.508" v="25" actId="20577"/>
        <pc:sldMkLst>
          <pc:docMk/>
          <pc:sldMk cId="4061698677" sldId="257"/>
        </pc:sldMkLst>
        <pc:spChg chg="mod">
          <ac:chgData name="Natalia Márová" userId="S::natalia.marova@zsmohylova.cz::fe5a0230-14e7-4835-8d8e-340234840991" providerId="AD" clId="Web-{2C5A76A5-7F63-497E-93D7-8C91A101E9F9}" dt="2021-03-30T08:41:06.508" v="25" actId="20577"/>
          <ac:spMkLst>
            <pc:docMk/>
            <pc:sldMk cId="4061698677" sldId="257"/>
            <ac:spMk id="2" creationId="{FC9724E1-1E19-479F-B3E1-B6A2C0770108}"/>
          </ac:spMkLst>
        </pc:spChg>
      </pc:sldChg>
      <pc:sldChg chg="addSp delSp modSp mod setBg setClrOvrMap">
        <pc:chgData name="Natalia Márová" userId="S::natalia.marova@zsmohylova.cz::fe5a0230-14e7-4835-8d8e-340234840991" providerId="AD" clId="Web-{2C5A76A5-7F63-497E-93D7-8C91A101E9F9}" dt="2021-03-30T09:00:12.184" v="211" actId="14100"/>
        <pc:sldMkLst>
          <pc:docMk/>
          <pc:sldMk cId="1524808625" sldId="259"/>
        </pc:sldMkLst>
        <pc:spChg chg="mod ord">
          <ac:chgData name="Natalia Márová" userId="S::natalia.marova@zsmohylova.cz::fe5a0230-14e7-4835-8d8e-340234840991" providerId="AD" clId="Web-{2C5A76A5-7F63-497E-93D7-8C91A101E9F9}" dt="2021-03-30T08:57:20.837" v="178"/>
          <ac:spMkLst>
            <pc:docMk/>
            <pc:sldMk cId="1524808625" sldId="259"/>
            <ac:spMk id="2" creationId="{517A8A96-F49C-4372-92C8-00FE372F025E}"/>
          </ac:spMkLst>
        </pc:spChg>
        <pc:spChg chg="del mod">
          <ac:chgData name="Natalia Márová" userId="S::natalia.marova@zsmohylova.cz::fe5a0230-14e7-4835-8d8e-340234840991" providerId="AD" clId="Web-{2C5A76A5-7F63-497E-93D7-8C91A101E9F9}" dt="2021-03-30T08:56:57.430" v="172"/>
          <ac:spMkLst>
            <pc:docMk/>
            <pc:sldMk cId="1524808625" sldId="259"/>
            <ac:spMk id="3" creationId="{6C9DE8AD-CB90-44DA-836B-948E985A53F8}"/>
          </ac:spMkLst>
        </pc:spChg>
        <pc:spChg chg="add del">
          <ac:chgData name="Natalia Márová" userId="S::natalia.marova@zsmohylova.cz::fe5a0230-14e7-4835-8d8e-340234840991" providerId="AD" clId="Web-{2C5A76A5-7F63-497E-93D7-8C91A101E9F9}" dt="2021-03-30T08:57:20.837" v="178"/>
          <ac:spMkLst>
            <pc:docMk/>
            <pc:sldMk cId="1524808625" sldId="259"/>
            <ac:spMk id="9" creationId="{13BB9F0A-A6B1-43FD-ABFD-B67F0052CA8B}"/>
          </ac:spMkLst>
        </pc:spChg>
        <pc:spChg chg="add del">
          <ac:chgData name="Natalia Márová" userId="S::natalia.marova@zsmohylova.cz::fe5a0230-14e7-4835-8d8e-340234840991" providerId="AD" clId="Web-{2C5A76A5-7F63-497E-93D7-8C91A101E9F9}" dt="2021-03-30T08:57:20.837" v="178"/>
          <ac:spMkLst>
            <pc:docMk/>
            <pc:sldMk cId="1524808625" sldId="259"/>
            <ac:spMk id="11" creationId="{39B0DFB7-1638-4F5E-AB22-F955AEE9EDE1}"/>
          </ac:spMkLst>
        </pc:spChg>
        <pc:spChg chg="add del">
          <ac:chgData name="Natalia Márová" userId="S::natalia.marova@zsmohylova.cz::fe5a0230-14e7-4835-8d8e-340234840991" providerId="AD" clId="Web-{2C5A76A5-7F63-497E-93D7-8C91A101E9F9}" dt="2021-03-30T08:57:20.837" v="177"/>
          <ac:spMkLst>
            <pc:docMk/>
            <pc:sldMk cId="1524808625" sldId="259"/>
            <ac:spMk id="13" creationId="{41FD8A63-3109-4B9D-BE1D-547B2C55AEA9}"/>
          </ac:spMkLst>
        </pc:spChg>
        <pc:spChg chg="add del">
          <ac:chgData name="Natalia Márová" userId="S::natalia.marova@zsmohylova.cz::fe5a0230-14e7-4835-8d8e-340234840991" providerId="AD" clId="Web-{2C5A76A5-7F63-497E-93D7-8C91A101E9F9}" dt="2021-03-30T08:57:20.837" v="177"/>
          <ac:spMkLst>
            <pc:docMk/>
            <pc:sldMk cId="1524808625" sldId="259"/>
            <ac:spMk id="14" creationId="{EA81E5D4-61B0-4001-B19F-2F049AFA76CC}"/>
          </ac:spMkLst>
        </pc:spChg>
        <pc:spChg chg="add del">
          <ac:chgData name="Natalia Márová" userId="S::natalia.marova@zsmohylova.cz::fe5a0230-14e7-4835-8d8e-340234840991" providerId="AD" clId="Web-{2C5A76A5-7F63-497E-93D7-8C91A101E9F9}" dt="2021-03-30T08:57:14.774" v="175"/>
          <ac:spMkLst>
            <pc:docMk/>
            <pc:sldMk cId="1524808625" sldId="259"/>
            <ac:spMk id="15" creationId="{A157BA81-953E-414A-B5E1-33A49BE2B9DD}"/>
          </ac:spMkLst>
        </pc:spChg>
        <pc:spChg chg="add del">
          <ac:chgData name="Natalia Márová" userId="S::natalia.marova@zsmohylova.cz::fe5a0230-14e7-4835-8d8e-340234840991" providerId="AD" clId="Web-{2C5A76A5-7F63-497E-93D7-8C91A101E9F9}" dt="2021-03-30T08:57:20.837" v="177"/>
          <ac:spMkLst>
            <pc:docMk/>
            <pc:sldMk cId="1524808625" sldId="259"/>
            <ac:spMk id="16" creationId="{1ACEE35C-53C2-4E2E-A607-ACF586CFFE14}"/>
          </ac:spMkLst>
        </pc:spChg>
        <pc:spChg chg="add">
          <ac:chgData name="Natalia Márová" userId="S::natalia.marova@zsmohylova.cz::fe5a0230-14e7-4835-8d8e-340234840991" providerId="AD" clId="Web-{2C5A76A5-7F63-497E-93D7-8C91A101E9F9}" dt="2021-03-30T08:57:20.837" v="178"/>
          <ac:spMkLst>
            <pc:docMk/>
            <pc:sldMk cId="1524808625" sldId="259"/>
            <ac:spMk id="17" creationId="{5356B7AC-8991-4B6B-92E2-9EBB80DBBCFD}"/>
          </ac:spMkLst>
        </pc:spChg>
        <pc:spChg chg="add del">
          <ac:chgData name="Natalia Márová" userId="S::natalia.marova@zsmohylova.cz::fe5a0230-14e7-4835-8d8e-340234840991" providerId="AD" clId="Web-{2C5A76A5-7F63-497E-93D7-8C91A101E9F9}" dt="2021-03-30T08:57:14.774" v="175"/>
          <ac:spMkLst>
            <pc:docMk/>
            <pc:sldMk cId="1524808625" sldId="259"/>
            <ac:spMk id="18" creationId="{B2993EF1-19E1-473A-8A3F-1D7B249519F5}"/>
          </ac:spMkLst>
        </pc:spChg>
        <pc:spChg chg="add">
          <ac:chgData name="Natalia Márová" userId="S::natalia.marova@zsmohylova.cz::fe5a0230-14e7-4835-8d8e-340234840991" providerId="AD" clId="Web-{2C5A76A5-7F63-497E-93D7-8C91A101E9F9}" dt="2021-03-30T08:57:20.837" v="178"/>
          <ac:spMkLst>
            <pc:docMk/>
            <pc:sldMk cId="1524808625" sldId="259"/>
            <ac:spMk id="19" creationId="{A8AFFF25-F4D6-4BBC-841D-3B3014EDBB3A}"/>
          </ac:spMkLst>
        </pc:spChg>
        <pc:spChg chg="add del">
          <ac:chgData name="Natalia Márová" userId="S::natalia.marova@zsmohylova.cz::fe5a0230-14e7-4835-8d8e-340234840991" providerId="AD" clId="Web-{2C5A76A5-7F63-497E-93D7-8C91A101E9F9}" dt="2021-03-30T08:57:14.774" v="175"/>
          <ac:spMkLst>
            <pc:docMk/>
            <pc:sldMk cId="1524808625" sldId="259"/>
            <ac:spMk id="20" creationId="{F50C5101-CD9E-4E96-A827-ACA768C3113B}"/>
          </ac:spMkLst>
        </pc:spChg>
        <pc:spChg chg="add mod">
          <ac:chgData name="Natalia Márová" userId="S::natalia.marova@zsmohylova.cz::fe5a0230-14e7-4835-8d8e-340234840991" providerId="AD" clId="Web-{2C5A76A5-7F63-497E-93D7-8C91A101E9F9}" dt="2021-03-30T08:59:26.636" v="207" actId="20577"/>
          <ac:spMkLst>
            <pc:docMk/>
            <pc:sldMk cId="1524808625" sldId="259"/>
            <ac:spMk id="21" creationId="{6B5BF610-F039-4AC6-A89E-D8E00E9AD6A8}"/>
          </ac:spMkLst>
        </pc:spChg>
        <pc:picChg chg="add mod ord">
          <ac:chgData name="Natalia Márová" userId="S::natalia.marova@zsmohylova.cz::fe5a0230-14e7-4835-8d8e-340234840991" providerId="AD" clId="Web-{2C5A76A5-7F63-497E-93D7-8C91A101E9F9}" dt="2021-03-30T08:57:20.837" v="178"/>
          <ac:picMkLst>
            <pc:docMk/>
            <pc:sldMk cId="1524808625" sldId="259"/>
            <ac:picMk id="4" creationId="{C213CF27-4504-4D90-BB9E-EBAF0AF92ACA}"/>
          </ac:picMkLst>
        </pc:picChg>
        <pc:picChg chg="add mod ord">
          <ac:chgData name="Natalia Márová" userId="S::natalia.marova@zsmohylova.cz::fe5a0230-14e7-4835-8d8e-340234840991" providerId="AD" clId="Web-{2C5A76A5-7F63-497E-93D7-8C91A101E9F9}" dt="2021-03-30T08:57:20.837" v="178"/>
          <ac:picMkLst>
            <pc:docMk/>
            <pc:sldMk cId="1524808625" sldId="259"/>
            <ac:picMk id="5" creationId="{5AFC9FF3-47E6-486C-85FB-879F50B9449E}"/>
          </ac:picMkLst>
        </pc:picChg>
        <pc:picChg chg="add mod">
          <ac:chgData name="Natalia Márová" userId="S::natalia.marova@zsmohylova.cz::fe5a0230-14e7-4835-8d8e-340234840991" providerId="AD" clId="Web-{2C5A76A5-7F63-497E-93D7-8C91A101E9F9}" dt="2021-03-30T09:00:12.184" v="211" actId="14100"/>
          <ac:picMkLst>
            <pc:docMk/>
            <pc:sldMk cId="1524808625" sldId="259"/>
            <ac:picMk id="6" creationId="{20967BC3-F5E9-423B-A1C4-A76120CE7020}"/>
          </ac:picMkLst>
        </pc:picChg>
      </pc:sldChg>
      <pc:sldChg chg="new">
        <pc:chgData name="Natalia Márová" userId="S::natalia.marova@zsmohylova.cz::fe5a0230-14e7-4835-8d8e-340234840991" providerId="AD" clId="Web-{2C5A76A5-7F63-497E-93D7-8C91A101E9F9}" dt="2021-03-30T08:42:13.994" v="26"/>
        <pc:sldMkLst>
          <pc:docMk/>
          <pc:sldMk cId="84883201" sldId="262"/>
        </pc:sldMkLst>
      </pc:sldChg>
      <pc:sldChg chg="addSp delSp modSp new mod modTransition setBg addAnim setClrOvrMap">
        <pc:chgData name="Natalia Márová" userId="S::natalia.marova@zsmohylova.cz::fe5a0230-14e7-4835-8d8e-340234840991" providerId="AD" clId="Web-{2C5A76A5-7F63-497E-93D7-8C91A101E9F9}" dt="2021-03-30T09:01:19.653" v="216" actId="1076"/>
        <pc:sldMkLst>
          <pc:docMk/>
          <pc:sldMk cId="1736268979" sldId="264"/>
        </pc:sldMkLst>
        <pc:spChg chg="mod">
          <ac:chgData name="Natalia Márová" userId="S::natalia.marova@zsmohylova.cz::fe5a0230-14e7-4835-8d8e-340234840991" providerId="AD" clId="Web-{2C5A76A5-7F63-497E-93D7-8C91A101E9F9}" dt="2021-03-30T08:48:09.937" v="132" actId="20577"/>
          <ac:spMkLst>
            <pc:docMk/>
            <pc:sldMk cId="1736268979" sldId="264"/>
            <ac:spMk id="2" creationId="{71040909-4001-4557-B736-9D26D7319E4F}"/>
          </ac:spMkLst>
        </pc:spChg>
        <pc:spChg chg="del">
          <ac:chgData name="Natalia Márová" userId="S::natalia.marova@zsmohylova.cz::fe5a0230-14e7-4835-8d8e-340234840991" providerId="AD" clId="Web-{2C5A76A5-7F63-497E-93D7-8C91A101E9F9}" dt="2021-03-30T08:44:18.527" v="51"/>
          <ac:spMkLst>
            <pc:docMk/>
            <pc:sldMk cId="1736268979" sldId="264"/>
            <ac:spMk id="3" creationId="{CF1F4CBD-5BAE-4258-8B23-92BDA24D24ED}"/>
          </ac:spMkLst>
        </pc:spChg>
        <pc:spChg chg="mod">
          <ac:chgData name="Natalia Márová" userId="S::natalia.marova@zsmohylova.cz::fe5a0230-14e7-4835-8d8e-340234840991" providerId="AD" clId="Web-{2C5A76A5-7F63-497E-93D7-8C91A101E9F9}" dt="2021-03-30T08:47:07.530" v="98"/>
          <ac:spMkLst>
            <pc:docMk/>
            <pc:sldMk cId="1736268979" sldId="264"/>
            <ac:spMk id="4" creationId="{0A6D2F7A-88E2-4C47-A3B9-06BC57DA7EE5}"/>
          </ac:spMkLst>
        </pc:spChg>
        <pc:spChg chg="add del mod">
          <ac:chgData name="Natalia Márová" userId="S::natalia.marova@zsmohylova.cz::fe5a0230-14e7-4835-8d8e-340234840991" providerId="AD" clId="Web-{2C5A76A5-7F63-497E-93D7-8C91A101E9F9}" dt="2021-03-30T08:45:29.481" v="54"/>
          <ac:spMkLst>
            <pc:docMk/>
            <pc:sldMk cId="1736268979" sldId="264"/>
            <ac:spMk id="7" creationId="{53B03864-97D2-46CA-82BC-2F21E8F5BB96}"/>
          </ac:spMkLst>
        </pc:spChg>
        <pc:spChg chg="add">
          <ac:chgData name="Natalia Márová" userId="S::natalia.marova@zsmohylova.cz::fe5a0230-14e7-4835-8d8e-340234840991" providerId="AD" clId="Web-{2C5A76A5-7F63-497E-93D7-8C91A101E9F9}" dt="2021-03-30T08:47:07.530" v="98"/>
          <ac:spMkLst>
            <pc:docMk/>
            <pc:sldMk cId="1736268979" sldId="264"/>
            <ac:spMk id="13" creationId="{AD447701-5C61-47D2-A56F-5FDCC544073C}"/>
          </ac:spMkLst>
        </pc:spChg>
        <pc:spChg chg="add">
          <ac:chgData name="Natalia Márová" userId="S::natalia.marova@zsmohylova.cz::fe5a0230-14e7-4835-8d8e-340234840991" providerId="AD" clId="Web-{2C5A76A5-7F63-497E-93D7-8C91A101E9F9}" dt="2021-03-30T08:47:07.530" v="98"/>
          <ac:spMkLst>
            <pc:docMk/>
            <pc:sldMk cId="1736268979" sldId="264"/>
            <ac:spMk id="15" creationId="{7D5ECDCF-19AC-4A65-B2EF-088F9B7E1C62}"/>
          </ac:spMkLst>
        </pc:spChg>
        <pc:spChg chg="add">
          <ac:chgData name="Natalia Márová" userId="S::natalia.marova@zsmohylova.cz::fe5a0230-14e7-4835-8d8e-340234840991" providerId="AD" clId="Web-{2C5A76A5-7F63-497E-93D7-8C91A101E9F9}" dt="2021-03-30T08:47:07.530" v="98"/>
          <ac:spMkLst>
            <pc:docMk/>
            <pc:sldMk cId="1736268979" sldId="264"/>
            <ac:spMk id="17" creationId="{D9453AC2-8882-459A-8985-3E24DD42AE0D}"/>
          </ac:spMkLst>
        </pc:spChg>
        <pc:spChg chg="add">
          <ac:chgData name="Natalia Márová" userId="S::natalia.marova@zsmohylova.cz::fe5a0230-14e7-4835-8d8e-340234840991" providerId="AD" clId="Web-{2C5A76A5-7F63-497E-93D7-8C91A101E9F9}" dt="2021-03-30T08:47:07.530" v="98"/>
          <ac:spMkLst>
            <pc:docMk/>
            <pc:sldMk cId="1736268979" sldId="264"/>
            <ac:spMk id="19" creationId="{D4A11FEA-6E98-401C-B708-DA2C95081E8F}"/>
          </ac:spMkLst>
        </pc:spChg>
        <pc:picChg chg="add del mod ord">
          <ac:chgData name="Natalia Márová" userId="S::natalia.marova@zsmohylova.cz::fe5a0230-14e7-4835-8d8e-340234840991" providerId="AD" clId="Web-{2C5A76A5-7F63-497E-93D7-8C91A101E9F9}" dt="2021-03-30T08:44:26.449" v="53"/>
          <ac:picMkLst>
            <pc:docMk/>
            <pc:sldMk cId="1736268979" sldId="264"/>
            <ac:picMk id="5" creationId="{8BC5E5CC-69BE-4D9C-8C10-0487BB142863}"/>
          </ac:picMkLst>
        </pc:picChg>
        <pc:picChg chg="add mod ord">
          <ac:chgData name="Natalia Márová" userId="S::natalia.marova@zsmohylova.cz::fe5a0230-14e7-4835-8d8e-340234840991" providerId="AD" clId="Web-{2C5A76A5-7F63-497E-93D7-8C91A101E9F9}" dt="2021-03-30T09:01:19.653" v="216" actId="1076"/>
          <ac:picMkLst>
            <pc:docMk/>
            <pc:sldMk cId="1736268979" sldId="264"/>
            <ac:picMk id="8" creationId="{635B1B0F-E0EC-48B3-AF56-93D65C1BA9C2}"/>
          </ac:picMkLst>
        </pc:picChg>
        <pc:picChg chg="add del mod">
          <ac:chgData name="Natalia Márová" userId="S::natalia.marova@zsmohylova.cz::fe5a0230-14e7-4835-8d8e-340234840991" providerId="AD" clId="Web-{2C5A76A5-7F63-497E-93D7-8C91A101E9F9}" dt="2021-03-30T08:51:52.113" v="138"/>
          <ac:picMkLst>
            <pc:docMk/>
            <pc:sldMk cId="1736268979" sldId="264"/>
            <ac:picMk id="9" creationId="{1B9FC3DF-C341-4CED-B841-FC2D4BC03901}"/>
          </ac:picMkLst>
        </pc:picChg>
        <pc:picChg chg="add del mod">
          <ac:chgData name="Natalia Márová" userId="S::natalia.marova@zsmohylova.cz::fe5a0230-14e7-4835-8d8e-340234840991" providerId="AD" clId="Web-{2C5A76A5-7F63-497E-93D7-8C91A101E9F9}" dt="2021-03-30T09:00:52.622" v="214"/>
          <ac:picMkLst>
            <pc:docMk/>
            <pc:sldMk cId="1736268979" sldId="264"/>
            <ac:picMk id="10" creationId="{EBDAAD5E-2D26-436A-9DE8-B32EC8C458BB}"/>
          </ac:picMkLst>
        </pc:picChg>
      </pc:sldChg>
    </pc:docChg>
  </pc:docChgLst>
  <pc:docChgLst>
    <pc:chgData name="Denisa Biroščáková" userId="S::denisa.biroscakova@zsmohylova.cz::aff9de5b-2b6c-473f-a8f5-16c990b58397" providerId="AD" clId="Web-{BF99126B-1464-402C-A57E-EB2D89FC5661}"/>
    <pc:docChg chg="modSld addMainMaster delMainMaster">
      <pc:chgData name="Denisa Biroščáková" userId="S::denisa.biroscakova@zsmohylova.cz::aff9de5b-2b6c-473f-a8f5-16c990b58397" providerId="AD" clId="Web-{BF99126B-1464-402C-A57E-EB2D89FC5661}" dt="2021-04-06T09:00:23.856" v="38" actId="20577"/>
      <pc:docMkLst>
        <pc:docMk/>
      </pc:docMkLst>
      <pc:sldChg chg="modSp mod modClrScheme chgLayout">
        <pc:chgData name="Denisa Biroščáková" userId="S::denisa.biroscakova@zsmohylova.cz::aff9de5b-2b6c-473f-a8f5-16c990b58397" providerId="AD" clId="Web-{BF99126B-1464-402C-A57E-EB2D89FC5661}" dt="2021-04-06T08:44:40.292" v="4"/>
        <pc:sldMkLst>
          <pc:docMk/>
          <pc:sldMk cId="4061698677" sldId="257"/>
        </pc:sldMkLst>
        <pc:spChg chg="mod ord">
          <ac:chgData name="Denisa Biroščáková" userId="S::denisa.biroscakova@zsmohylova.cz::aff9de5b-2b6c-473f-a8f5-16c990b58397" providerId="AD" clId="Web-{BF99126B-1464-402C-A57E-EB2D89FC5661}" dt="2021-04-06T08:44:40.292" v="4"/>
          <ac:spMkLst>
            <pc:docMk/>
            <pc:sldMk cId="4061698677" sldId="257"/>
            <ac:spMk id="2" creationId="{FC9724E1-1E19-479F-B3E1-B6A2C0770108}"/>
          </ac:spMkLst>
        </pc:spChg>
        <pc:spChg chg="mod ord">
          <ac:chgData name="Denisa Biroščáková" userId="S::denisa.biroscakova@zsmohylova.cz::aff9de5b-2b6c-473f-a8f5-16c990b58397" providerId="AD" clId="Web-{BF99126B-1464-402C-A57E-EB2D89FC5661}" dt="2021-04-06T08:44:40.292" v="4"/>
          <ac:spMkLst>
            <pc:docMk/>
            <pc:sldMk cId="4061698677" sldId="257"/>
            <ac:spMk id="27" creationId="{D0700F79-8F72-4D49-8F71-EE8ECAE34E33}"/>
          </ac:spMkLst>
        </pc:spChg>
      </pc:sldChg>
      <pc:sldChg chg="modSp mod modClrScheme chgLayout">
        <pc:chgData name="Denisa Biroščáková" userId="S::denisa.biroscakova@zsmohylova.cz::aff9de5b-2b6c-473f-a8f5-16c990b58397" providerId="AD" clId="Web-{BF99126B-1464-402C-A57E-EB2D89FC5661}" dt="2021-04-06T08:44:40.292" v="4"/>
        <pc:sldMkLst>
          <pc:docMk/>
          <pc:sldMk cId="1554937699" sldId="258"/>
        </pc:sldMkLst>
        <pc:spChg chg="mod ord">
          <ac:chgData name="Denisa Biroščáková" userId="S::denisa.biroscakova@zsmohylova.cz::aff9de5b-2b6c-473f-a8f5-16c990b58397" providerId="AD" clId="Web-{BF99126B-1464-402C-A57E-EB2D89FC5661}" dt="2021-04-06T08:44:40.292" v="4"/>
          <ac:spMkLst>
            <pc:docMk/>
            <pc:sldMk cId="1554937699" sldId="258"/>
            <ac:spMk id="2" creationId="{F895EDE2-E3EB-4264-9ABB-3D5A4787C5E3}"/>
          </ac:spMkLst>
        </pc:spChg>
        <pc:spChg chg="mod ord">
          <ac:chgData name="Denisa Biroščáková" userId="S::denisa.biroscakova@zsmohylova.cz::aff9de5b-2b6c-473f-a8f5-16c990b58397" providerId="AD" clId="Web-{BF99126B-1464-402C-A57E-EB2D89FC5661}" dt="2021-04-06T08:44:40.292" v="4"/>
          <ac:spMkLst>
            <pc:docMk/>
            <pc:sldMk cId="1554937699" sldId="258"/>
            <ac:spMk id="29" creationId="{DBE55786-AAB9-4817-8992-006308A64FB0}"/>
          </ac:spMkLst>
        </pc:spChg>
      </pc:sldChg>
      <pc:sldChg chg="modSp mod modClrScheme chgLayout">
        <pc:chgData name="Denisa Biroščáková" userId="S::denisa.biroscakova@zsmohylova.cz::aff9de5b-2b6c-473f-a8f5-16c990b58397" providerId="AD" clId="Web-{BF99126B-1464-402C-A57E-EB2D89FC5661}" dt="2021-04-06T08:44:40.292" v="4"/>
        <pc:sldMkLst>
          <pc:docMk/>
          <pc:sldMk cId="1524808625" sldId="259"/>
        </pc:sldMkLst>
        <pc:spChg chg="mod ord">
          <ac:chgData name="Denisa Biroščáková" userId="S::denisa.biroscakova@zsmohylova.cz::aff9de5b-2b6c-473f-a8f5-16c990b58397" providerId="AD" clId="Web-{BF99126B-1464-402C-A57E-EB2D89FC5661}" dt="2021-04-06T08:44:40.292" v="4"/>
          <ac:spMkLst>
            <pc:docMk/>
            <pc:sldMk cId="1524808625" sldId="259"/>
            <ac:spMk id="2" creationId="{517A8A96-F49C-4372-92C8-00FE372F025E}"/>
          </ac:spMkLst>
        </pc:spChg>
        <pc:spChg chg="mod ord">
          <ac:chgData name="Denisa Biroščáková" userId="S::denisa.biroscakova@zsmohylova.cz::aff9de5b-2b6c-473f-a8f5-16c990b58397" providerId="AD" clId="Web-{BF99126B-1464-402C-A57E-EB2D89FC5661}" dt="2021-04-06T08:44:40.292" v="4"/>
          <ac:spMkLst>
            <pc:docMk/>
            <pc:sldMk cId="1524808625" sldId="259"/>
            <ac:spMk id="21" creationId="{6B5BF610-F039-4AC6-A89E-D8E00E9AD6A8}"/>
          </ac:spMkLst>
        </pc:spChg>
      </pc:sldChg>
      <pc:sldChg chg="modSp mod modClrScheme chgLayout">
        <pc:chgData name="Denisa Biroščáková" userId="S::denisa.biroscakova@zsmohylova.cz::aff9de5b-2b6c-473f-a8f5-16c990b58397" providerId="AD" clId="Web-{BF99126B-1464-402C-A57E-EB2D89FC5661}" dt="2021-04-06T08:44:40.292" v="4"/>
        <pc:sldMkLst>
          <pc:docMk/>
          <pc:sldMk cId="2091250990" sldId="260"/>
        </pc:sldMkLst>
        <pc:spChg chg="mod ord">
          <ac:chgData name="Denisa Biroščáková" userId="S::denisa.biroscakova@zsmohylova.cz::aff9de5b-2b6c-473f-a8f5-16c990b58397" providerId="AD" clId="Web-{BF99126B-1464-402C-A57E-EB2D89FC5661}" dt="2021-04-06T08:44:40.292" v="4"/>
          <ac:spMkLst>
            <pc:docMk/>
            <pc:sldMk cId="2091250990" sldId="260"/>
            <ac:spMk id="2" creationId="{AE93965A-B434-4C28-8E73-7CF4BEC2EB7C}"/>
          </ac:spMkLst>
        </pc:spChg>
        <pc:spChg chg="mod ord">
          <ac:chgData name="Denisa Biroščáková" userId="S::denisa.biroscakova@zsmohylova.cz::aff9de5b-2b6c-473f-a8f5-16c990b58397" providerId="AD" clId="Web-{BF99126B-1464-402C-A57E-EB2D89FC5661}" dt="2021-04-06T08:44:40.292" v="4"/>
          <ac:spMkLst>
            <pc:docMk/>
            <pc:sldMk cId="2091250990" sldId="260"/>
            <ac:spMk id="3" creationId="{F2C4252E-57C5-41F6-B4EF-0957CA4C7D1F}"/>
          </ac:spMkLst>
        </pc:spChg>
      </pc:sldChg>
      <pc:sldChg chg="addSp modSp mod modClrScheme chgLayout">
        <pc:chgData name="Denisa Biroščáková" userId="S::denisa.biroscakova@zsmohylova.cz::aff9de5b-2b6c-473f-a8f5-16c990b58397" providerId="AD" clId="Web-{BF99126B-1464-402C-A57E-EB2D89FC5661}" dt="2021-04-06T09:00:23.856" v="38" actId="20577"/>
        <pc:sldMkLst>
          <pc:docMk/>
          <pc:sldMk cId="1298445" sldId="261"/>
        </pc:sldMkLst>
        <pc:spChg chg="mod ord">
          <ac:chgData name="Denisa Biroščáková" userId="S::denisa.biroscakova@zsmohylova.cz::aff9de5b-2b6c-473f-a8f5-16c990b58397" providerId="AD" clId="Web-{BF99126B-1464-402C-A57E-EB2D89FC5661}" dt="2021-04-06T08:44:40.292" v="4"/>
          <ac:spMkLst>
            <pc:docMk/>
            <pc:sldMk cId="1298445" sldId="261"/>
            <ac:spMk id="2" creationId="{D1CB3501-D2CA-45DB-87C0-5CE5A0650556}"/>
          </ac:spMkLst>
        </pc:spChg>
        <pc:spChg chg="mod ord">
          <ac:chgData name="Denisa Biroščáková" userId="S::denisa.biroscakova@zsmohylova.cz::aff9de5b-2b6c-473f-a8f5-16c990b58397" providerId="AD" clId="Web-{BF99126B-1464-402C-A57E-EB2D89FC5661}" dt="2021-04-06T09:00:23.856" v="38" actId="20577"/>
          <ac:spMkLst>
            <pc:docMk/>
            <pc:sldMk cId="1298445" sldId="261"/>
            <ac:spMk id="10" creationId="{8524E07B-0AE8-4A78-9848-18C8DB10FE26}"/>
          </ac:spMkLst>
        </pc:spChg>
        <pc:picChg chg="mod ord">
          <ac:chgData name="Denisa Biroščáková" userId="S::denisa.biroscakova@zsmohylova.cz::aff9de5b-2b6c-473f-a8f5-16c990b58397" providerId="AD" clId="Web-{BF99126B-1464-402C-A57E-EB2D89FC5661}" dt="2021-04-06T08:44:40.292" v="4"/>
          <ac:picMkLst>
            <pc:docMk/>
            <pc:sldMk cId="1298445" sldId="261"/>
            <ac:picMk id="3" creationId="{3877B6A0-7558-41D3-9E29-AD99444BDAEA}"/>
          </ac:picMkLst>
        </pc:picChg>
        <pc:picChg chg="mod">
          <ac:chgData name="Denisa Biroščáková" userId="S::denisa.biroscakova@zsmohylova.cz::aff9de5b-2b6c-473f-a8f5-16c990b58397" providerId="AD" clId="Web-{BF99126B-1464-402C-A57E-EB2D89FC5661}" dt="2021-04-06T08:56:26.657" v="20" actId="14100"/>
          <ac:picMkLst>
            <pc:docMk/>
            <pc:sldMk cId="1298445" sldId="261"/>
            <ac:picMk id="6" creationId="{8E6D0F72-4D35-4388-B681-35A28921530D}"/>
          </ac:picMkLst>
        </pc:picChg>
        <pc:picChg chg="mod">
          <ac:chgData name="Denisa Biroščáková" userId="S::denisa.biroscakova@zsmohylova.cz::aff9de5b-2b6c-473f-a8f5-16c990b58397" providerId="AD" clId="Web-{BF99126B-1464-402C-A57E-EB2D89FC5661}" dt="2021-04-06T08:59:29.525" v="29" actId="1076"/>
          <ac:picMkLst>
            <pc:docMk/>
            <pc:sldMk cId="1298445" sldId="261"/>
            <ac:picMk id="13" creationId="{743D10C4-9FE7-457B-952C-1510E2FC6732}"/>
          </ac:picMkLst>
        </pc:picChg>
        <pc:picChg chg="mod">
          <ac:chgData name="Denisa Biroščáková" userId="S::denisa.biroscakova@zsmohylova.cz::aff9de5b-2b6c-473f-a8f5-16c990b58397" providerId="AD" clId="Web-{BF99126B-1464-402C-A57E-EB2D89FC5661}" dt="2021-04-06T08:59:17.525" v="28" actId="14100"/>
          <ac:picMkLst>
            <pc:docMk/>
            <pc:sldMk cId="1298445" sldId="261"/>
            <ac:picMk id="14" creationId="{14CA1368-C3CB-42EE-B0FC-DE88A0DAF9DF}"/>
          </ac:picMkLst>
        </pc:picChg>
        <pc:picChg chg="mod">
          <ac:chgData name="Denisa Biroščáková" userId="S::denisa.biroscakova@zsmohylova.cz::aff9de5b-2b6c-473f-a8f5-16c990b58397" providerId="AD" clId="Web-{BF99126B-1464-402C-A57E-EB2D89FC5661}" dt="2021-04-06T08:59:36.135" v="30" actId="1076"/>
          <ac:picMkLst>
            <pc:docMk/>
            <pc:sldMk cId="1298445" sldId="261"/>
            <ac:picMk id="17" creationId="{367556AA-85FC-4077-984D-3BEA3CA547E5}"/>
          </ac:picMkLst>
        </pc:picChg>
        <pc:picChg chg="add mod">
          <ac:chgData name="Denisa Biroščáková" userId="S::denisa.biroscakova@zsmohylova.cz::aff9de5b-2b6c-473f-a8f5-16c990b58397" providerId="AD" clId="Web-{BF99126B-1464-402C-A57E-EB2D89FC5661}" dt="2021-04-06T08:59:03.555" v="27" actId="1076"/>
          <ac:picMkLst>
            <pc:docMk/>
            <pc:sldMk cId="1298445" sldId="261"/>
            <ac:picMk id="20" creationId="{06336F34-B8B9-4D9B-AF5E-E662A0AD8CA4}"/>
          </ac:picMkLst>
        </pc:picChg>
      </pc:sldChg>
      <pc:sldChg chg="modSp mod modClrScheme chgLayout">
        <pc:chgData name="Denisa Biroščáková" userId="S::denisa.biroscakova@zsmohylova.cz::aff9de5b-2b6c-473f-a8f5-16c990b58397" providerId="AD" clId="Web-{BF99126B-1464-402C-A57E-EB2D89FC5661}" dt="2021-04-06T08:44:40.292" v="4"/>
        <pc:sldMkLst>
          <pc:docMk/>
          <pc:sldMk cId="84883201" sldId="262"/>
        </pc:sldMkLst>
        <pc:spChg chg="mod ord">
          <ac:chgData name="Denisa Biroščáková" userId="S::denisa.biroscakova@zsmohylova.cz::aff9de5b-2b6c-473f-a8f5-16c990b58397" providerId="AD" clId="Web-{BF99126B-1464-402C-A57E-EB2D89FC5661}" dt="2021-04-06T08:44:40.292" v="4"/>
          <ac:spMkLst>
            <pc:docMk/>
            <pc:sldMk cId="84883201" sldId="262"/>
            <ac:spMk id="2" creationId="{0E62D709-2F71-4045-A991-1F2DD5262CAC}"/>
          </ac:spMkLst>
        </pc:spChg>
        <pc:picChg chg="mod ord">
          <ac:chgData name="Denisa Biroščáková" userId="S::denisa.biroscakova@zsmohylova.cz::aff9de5b-2b6c-473f-a8f5-16c990b58397" providerId="AD" clId="Web-{BF99126B-1464-402C-A57E-EB2D89FC5661}" dt="2021-04-06T08:44:40.292" v="4"/>
          <ac:picMkLst>
            <pc:docMk/>
            <pc:sldMk cId="84883201" sldId="262"/>
            <ac:picMk id="4" creationId="{90466331-5090-4AA6-96C5-423DFF720FF3}"/>
          </ac:picMkLst>
        </pc:picChg>
        <pc:picChg chg="mod ord">
          <ac:chgData name="Denisa Biroščáková" userId="S::denisa.biroscakova@zsmohylova.cz::aff9de5b-2b6c-473f-a8f5-16c990b58397" providerId="AD" clId="Web-{BF99126B-1464-402C-A57E-EB2D89FC5661}" dt="2021-04-06T08:44:40.292" v="4"/>
          <ac:picMkLst>
            <pc:docMk/>
            <pc:sldMk cId="84883201" sldId="262"/>
            <ac:picMk id="6" creationId="{C62B52B7-E37E-4E15-8606-49400D74F448}"/>
          </ac:picMkLst>
        </pc:picChg>
      </pc:sldChg>
      <pc:sldChg chg="mod modClrScheme chgLayout">
        <pc:chgData name="Denisa Biroščáková" userId="S::denisa.biroscakova@zsmohylova.cz::aff9de5b-2b6c-473f-a8f5-16c990b58397" providerId="AD" clId="Web-{BF99126B-1464-402C-A57E-EB2D89FC5661}" dt="2021-04-06T08:44:40.292" v="4"/>
        <pc:sldMkLst>
          <pc:docMk/>
          <pc:sldMk cId="3232440055" sldId="263"/>
        </pc:sldMkLst>
      </pc:sldChg>
      <pc:sldChg chg="modSp mod modClrScheme chgLayout">
        <pc:chgData name="Denisa Biroščáková" userId="S::denisa.biroscakova@zsmohylova.cz::aff9de5b-2b6c-473f-a8f5-16c990b58397" providerId="AD" clId="Web-{BF99126B-1464-402C-A57E-EB2D89FC5661}" dt="2021-04-06T08:44:40.292" v="4"/>
        <pc:sldMkLst>
          <pc:docMk/>
          <pc:sldMk cId="1736268979" sldId="264"/>
        </pc:sldMkLst>
        <pc:spChg chg="mod ord">
          <ac:chgData name="Denisa Biroščáková" userId="S::denisa.biroscakova@zsmohylova.cz::aff9de5b-2b6c-473f-a8f5-16c990b58397" providerId="AD" clId="Web-{BF99126B-1464-402C-A57E-EB2D89FC5661}" dt="2021-04-06T08:44:40.292" v="4"/>
          <ac:spMkLst>
            <pc:docMk/>
            <pc:sldMk cId="1736268979" sldId="264"/>
            <ac:spMk id="2" creationId="{71040909-4001-4557-B736-9D26D7319E4F}"/>
          </ac:spMkLst>
        </pc:spChg>
        <pc:spChg chg="mod ord">
          <ac:chgData name="Denisa Biroščáková" userId="S::denisa.biroscakova@zsmohylova.cz::aff9de5b-2b6c-473f-a8f5-16c990b58397" providerId="AD" clId="Web-{BF99126B-1464-402C-A57E-EB2D89FC5661}" dt="2021-04-06T08:44:40.292" v="4"/>
          <ac:spMkLst>
            <pc:docMk/>
            <pc:sldMk cId="1736268979" sldId="264"/>
            <ac:spMk id="4" creationId="{0A6D2F7A-88E2-4C47-A3B9-06BC57DA7EE5}"/>
          </ac:spMkLst>
        </pc:spChg>
        <pc:picChg chg="mod ord">
          <ac:chgData name="Denisa Biroščáková" userId="S::denisa.biroscakova@zsmohylova.cz::aff9de5b-2b6c-473f-a8f5-16c990b58397" providerId="AD" clId="Web-{BF99126B-1464-402C-A57E-EB2D89FC5661}" dt="2021-04-06T08:44:40.292" v="4"/>
          <ac:picMkLst>
            <pc:docMk/>
            <pc:sldMk cId="1736268979" sldId="264"/>
            <ac:picMk id="3" creationId="{BCB70BB6-C839-44A7-821D-8583551CC022}"/>
          </ac:picMkLst>
        </pc:picChg>
      </pc:sldChg>
      <pc:sldChg chg="mod modClrScheme chgLayout">
        <pc:chgData name="Denisa Biroščáková" userId="S::denisa.biroscakova@zsmohylova.cz::aff9de5b-2b6c-473f-a8f5-16c990b58397" providerId="AD" clId="Web-{BF99126B-1464-402C-A57E-EB2D89FC5661}" dt="2021-04-06T08:44:40.292" v="4"/>
        <pc:sldMkLst>
          <pc:docMk/>
          <pc:sldMk cId="1985658510" sldId="265"/>
        </pc:sldMkLst>
      </pc:sldChg>
      <pc:sldChg chg="modSp mod modClrScheme chgLayout">
        <pc:chgData name="Denisa Biroščáková" userId="S::denisa.biroscakova@zsmohylova.cz::aff9de5b-2b6c-473f-a8f5-16c990b58397" providerId="AD" clId="Web-{BF99126B-1464-402C-A57E-EB2D89FC5661}" dt="2021-04-06T08:44:40.292" v="4"/>
        <pc:sldMkLst>
          <pc:docMk/>
          <pc:sldMk cId="927470826" sldId="266"/>
        </pc:sldMkLst>
        <pc:spChg chg="mod ord">
          <ac:chgData name="Denisa Biroščáková" userId="S::denisa.biroscakova@zsmohylova.cz::aff9de5b-2b6c-473f-a8f5-16c990b58397" providerId="AD" clId="Web-{BF99126B-1464-402C-A57E-EB2D89FC5661}" dt="2021-04-06T08:44:40.292" v="4"/>
          <ac:spMkLst>
            <pc:docMk/>
            <pc:sldMk cId="927470826" sldId="266"/>
            <ac:spMk id="2" creationId="{D1CB3501-D2CA-45DB-87C0-5CE5A0650556}"/>
          </ac:spMkLst>
        </pc:spChg>
        <pc:spChg chg="mod ord">
          <ac:chgData name="Denisa Biroščáková" userId="S::denisa.biroscakova@zsmohylova.cz::aff9de5b-2b6c-473f-a8f5-16c990b58397" providerId="AD" clId="Web-{BF99126B-1464-402C-A57E-EB2D89FC5661}" dt="2021-04-06T08:44:40.292" v="4"/>
          <ac:spMkLst>
            <pc:docMk/>
            <pc:sldMk cId="927470826" sldId="266"/>
            <ac:spMk id="8" creationId="{8386B34F-3A0E-4D02-B5F6-EB9F5489C96F}"/>
          </ac:spMkLst>
        </pc:spChg>
        <pc:picChg chg="mod ord">
          <ac:chgData name="Denisa Biroščáková" userId="S::denisa.biroscakova@zsmohylova.cz::aff9de5b-2b6c-473f-a8f5-16c990b58397" providerId="AD" clId="Web-{BF99126B-1464-402C-A57E-EB2D89FC5661}" dt="2021-04-06T08:44:40.292" v="4"/>
          <ac:picMkLst>
            <pc:docMk/>
            <pc:sldMk cId="927470826" sldId="266"/>
            <ac:picMk id="5" creationId="{1944CBF6-A6C6-4EAB-9CA6-7DA607FECFCB}"/>
          </ac:picMkLst>
        </pc:picChg>
      </pc:sldChg>
      <pc:sldChg chg="modSp mod modClrScheme chgLayout">
        <pc:chgData name="Denisa Biroščáková" userId="S::denisa.biroscakova@zsmohylova.cz::aff9de5b-2b6c-473f-a8f5-16c990b58397" providerId="AD" clId="Web-{BF99126B-1464-402C-A57E-EB2D89FC5661}" dt="2021-04-06T08:44:40.292" v="4"/>
        <pc:sldMkLst>
          <pc:docMk/>
          <pc:sldMk cId="665345928" sldId="267"/>
        </pc:sldMkLst>
        <pc:spChg chg="mod ord">
          <ac:chgData name="Denisa Biroščáková" userId="S::denisa.biroscakova@zsmohylova.cz::aff9de5b-2b6c-473f-a8f5-16c990b58397" providerId="AD" clId="Web-{BF99126B-1464-402C-A57E-EB2D89FC5661}" dt="2021-04-06T08:44:40.292" v="4"/>
          <ac:spMkLst>
            <pc:docMk/>
            <pc:sldMk cId="665345928" sldId="267"/>
            <ac:spMk id="2" creationId="{D1CB3501-D2CA-45DB-87C0-5CE5A0650556}"/>
          </ac:spMkLst>
        </pc:spChg>
        <pc:spChg chg="mod ord">
          <ac:chgData name="Denisa Biroščáková" userId="S::denisa.biroscakova@zsmohylova.cz::aff9de5b-2b6c-473f-a8f5-16c990b58397" providerId="AD" clId="Web-{BF99126B-1464-402C-A57E-EB2D89FC5661}" dt="2021-04-06T08:44:40.292" v="4"/>
          <ac:spMkLst>
            <pc:docMk/>
            <pc:sldMk cId="665345928" sldId="267"/>
            <ac:spMk id="7" creationId="{DF7EF867-15E8-4499-B039-21F0D6F142AD}"/>
          </ac:spMkLst>
        </pc:spChg>
        <pc:picChg chg="mod ord">
          <ac:chgData name="Denisa Biroščáková" userId="S::denisa.biroscakova@zsmohylova.cz::aff9de5b-2b6c-473f-a8f5-16c990b58397" providerId="AD" clId="Web-{BF99126B-1464-402C-A57E-EB2D89FC5661}" dt="2021-04-06T08:44:40.292" v="4"/>
          <ac:picMkLst>
            <pc:docMk/>
            <pc:sldMk cId="665345928" sldId="267"/>
            <ac:picMk id="40" creationId="{10BB93A5-27EA-407E-BB94-4C6FF9F9C74D}"/>
          </ac:picMkLst>
        </pc:picChg>
      </pc:sldChg>
      <pc:sldChg chg="modSp mod modClrScheme chgLayout">
        <pc:chgData name="Denisa Biroščáková" userId="S::denisa.biroscakova@zsmohylova.cz::aff9de5b-2b6c-473f-a8f5-16c990b58397" providerId="AD" clId="Web-{BF99126B-1464-402C-A57E-EB2D89FC5661}" dt="2021-04-06T08:44:40.292" v="4"/>
        <pc:sldMkLst>
          <pc:docMk/>
          <pc:sldMk cId="1430551932" sldId="268"/>
        </pc:sldMkLst>
        <pc:spChg chg="mod ord">
          <ac:chgData name="Denisa Biroščáková" userId="S::denisa.biroscakova@zsmohylova.cz::aff9de5b-2b6c-473f-a8f5-16c990b58397" providerId="AD" clId="Web-{BF99126B-1464-402C-A57E-EB2D89FC5661}" dt="2021-04-06T08:44:40.292" v="4"/>
          <ac:spMkLst>
            <pc:docMk/>
            <pc:sldMk cId="1430551932" sldId="268"/>
            <ac:spMk id="2" creationId="{D1CB3501-D2CA-45DB-87C0-5CE5A0650556}"/>
          </ac:spMkLst>
        </pc:spChg>
        <pc:spChg chg="mod ord">
          <ac:chgData name="Denisa Biroščáková" userId="S::denisa.biroscakova@zsmohylova.cz::aff9de5b-2b6c-473f-a8f5-16c990b58397" providerId="AD" clId="Web-{BF99126B-1464-402C-A57E-EB2D89FC5661}" dt="2021-04-06T08:44:40.292" v="4"/>
          <ac:spMkLst>
            <pc:docMk/>
            <pc:sldMk cId="1430551932" sldId="268"/>
            <ac:spMk id="7" creationId="{5FD3FFCF-E773-4B4B-BF0E-ED246EEFDD96}"/>
          </ac:spMkLst>
        </pc:spChg>
        <pc:picChg chg="mod ord">
          <ac:chgData name="Denisa Biroščáková" userId="S::denisa.biroscakova@zsmohylova.cz::aff9de5b-2b6c-473f-a8f5-16c990b58397" providerId="AD" clId="Web-{BF99126B-1464-402C-A57E-EB2D89FC5661}" dt="2021-04-06T08:44:40.292" v="4"/>
          <ac:picMkLst>
            <pc:docMk/>
            <pc:sldMk cId="1430551932" sldId="268"/>
            <ac:picMk id="5" creationId="{6C4A040E-212D-42AB-AD2C-F206046FC01E}"/>
          </ac:picMkLst>
        </pc:picChg>
        <pc:picChg chg="mod ord">
          <ac:chgData name="Denisa Biroščáková" userId="S::denisa.biroscakova@zsmohylova.cz::aff9de5b-2b6c-473f-a8f5-16c990b58397" providerId="AD" clId="Web-{BF99126B-1464-402C-A57E-EB2D89FC5661}" dt="2021-04-06T08:44:40.292" v="4"/>
          <ac:picMkLst>
            <pc:docMk/>
            <pc:sldMk cId="1430551932" sldId="268"/>
            <ac:picMk id="6" creationId="{F0B2D8FC-CE02-4FEB-9F15-776DD5A93A10}"/>
          </ac:picMkLst>
        </pc:picChg>
      </pc:sldChg>
      <pc:sldChg chg="modSp mod modClrScheme chgLayout">
        <pc:chgData name="Denisa Biroščáková" userId="S::denisa.biroscakova@zsmohylova.cz::aff9de5b-2b6c-473f-a8f5-16c990b58397" providerId="AD" clId="Web-{BF99126B-1464-402C-A57E-EB2D89FC5661}" dt="2021-04-06T08:44:40.292" v="4"/>
        <pc:sldMkLst>
          <pc:docMk/>
          <pc:sldMk cId="1011729167" sldId="269"/>
        </pc:sldMkLst>
        <pc:spChg chg="mod ord">
          <ac:chgData name="Denisa Biroščáková" userId="S::denisa.biroscakova@zsmohylova.cz::aff9de5b-2b6c-473f-a8f5-16c990b58397" providerId="AD" clId="Web-{BF99126B-1464-402C-A57E-EB2D89FC5661}" dt="2021-04-06T08:44:40.292" v="4"/>
          <ac:spMkLst>
            <pc:docMk/>
            <pc:sldMk cId="1011729167" sldId="269"/>
            <ac:spMk id="2" creationId="{D1CB3501-D2CA-45DB-87C0-5CE5A0650556}"/>
          </ac:spMkLst>
        </pc:spChg>
        <pc:spChg chg="mod ord">
          <ac:chgData name="Denisa Biroščáková" userId="S::denisa.biroscakova@zsmohylova.cz::aff9de5b-2b6c-473f-a8f5-16c990b58397" providerId="AD" clId="Web-{BF99126B-1464-402C-A57E-EB2D89FC5661}" dt="2021-04-06T08:44:40.292" v="4"/>
          <ac:spMkLst>
            <pc:docMk/>
            <pc:sldMk cId="1011729167" sldId="269"/>
            <ac:spMk id="11" creationId="{A25192E1-626D-4505-B3E8-6E50759D0BEB}"/>
          </ac:spMkLst>
        </pc:spChg>
        <pc:picChg chg="mod ord">
          <ac:chgData name="Denisa Biroščáková" userId="S::denisa.biroscakova@zsmohylova.cz::aff9de5b-2b6c-473f-a8f5-16c990b58397" providerId="AD" clId="Web-{BF99126B-1464-402C-A57E-EB2D89FC5661}" dt="2021-04-06T08:44:40.292" v="4"/>
          <ac:picMkLst>
            <pc:docMk/>
            <pc:sldMk cId="1011729167" sldId="269"/>
            <ac:picMk id="6" creationId="{BFBD6363-46C2-4FB7-8D6F-26CF143797BF}"/>
          </ac:picMkLst>
        </pc:picChg>
      </pc:sldChg>
      <pc:sldChg chg="mod modClrScheme chgLayout">
        <pc:chgData name="Denisa Biroščáková" userId="S::denisa.biroscakova@zsmohylova.cz::aff9de5b-2b6c-473f-a8f5-16c990b58397" providerId="AD" clId="Web-{BF99126B-1464-402C-A57E-EB2D89FC5661}" dt="2021-04-06T08:44:40.292" v="4"/>
        <pc:sldMkLst>
          <pc:docMk/>
          <pc:sldMk cId="2723328825" sldId="270"/>
        </pc:sldMkLst>
      </pc:sldChg>
      <pc:sldChg chg="mod modClrScheme chgLayout">
        <pc:chgData name="Denisa Biroščáková" userId="S::denisa.biroscakova@zsmohylova.cz::aff9de5b-2b6c-473f-a8f5-16c990b58397" providerId="AD" clId="Web-{BF99126B-1464-402C-A57E-EB2D89FC5661}" dt="2021-04-06T08:44:40.292" v="4"/>
        <pc:sldMkLst>
          <pc:docMk/>
          <pc:sldMk cId="208769193" sldId="271"/>
        </pc:sldMkLst>
      </pc:sldChg>
      <pc:sldMasterChg chg="del delSldLayout">
        <pc:chgData name="Denisa Biroščáková" userId="S::denisa.biroscakova@zsmohylova.cz::aff9de5b-2b6c-473f-a8f5-16c990b58397" providerId="AD" clId="Web-{BF99126B-1464-402C-A57E-EB2D89FC5661}" dt="2021-04-06T08:44:40.292" v="4"/>
        <pc:sldMasterMkLst>
          <pc:docMk/>
          <pc:sldMasterMk cId="187913732" sldId="2147483744"/>
        </pc:sldMasterMkLst>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1767128138" sldId="2147483745"/>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4072549020" sldId="2147483746"/>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3818298495" sldId="2147483747"/>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2316058752" sldId="2147483748"/>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328753675" sldId="2147483749"/>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1428344244" sldId="2147483750"/>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320295390" sldId="2147483751"/>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1897698370" sldId="2147483752"/>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3729478797" sldId="2147483753"/>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191139607" sldId="2147483754"/>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3805979008" sldId="2147483755"/>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2328288126" sldId="2147483756"/>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3234935217" sldId="2147483757"/>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1230570227" sldId="2147483758"/>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13397201" sldId="2147483759"/>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3030188888" sldId="2147483760"/>
          </pc:sldLayoutMkLst>
        </pc:sldLayoutChg>
        <pc:sldLayoutChg chg="del">
          <pc:chgData name="Denisa Biroščáková" userId="S::denisa.biroscakova@zsmohylova.cz::aff9de5b-2b6c-473f-a8f5-16c990b58397" providerId="AD" clId="Web-{BF99126B-1464-402C-A57E-EB2D89FC5661}" dt="2021-04-06T08:44:40.292" v="4"/>
          <pc:sldLayoutMkLst>
            <pc:docMk/>
            <pc:sldMasterMk cId="187913732" sldId="2147483744"/>
            <pc:sldLayoutMk cId="2111744039" sldId="2147483761"/>
          </pc:sldLayoutMkLst>
        </pc:sldLayoutChg>
      </pc:sldMasterChg>
      <pc:sldMasterChg chg="add addSldLayout modSldLayout">
        <pc:chgData name="Denisa Biroščáková" userId="S::denisa.biroscakova@zsmohylova.cz::aff9de5b-2b6c-473f-a8f5-16c990b58397" providerId="AD" clId="Web-{BF99126B-1464-402C-A57E-EB2D89FC5661}" dt="2021-04-06T08:44:40.292" v="4"/>
        <pc:sldMasterMkLst>
          <pc:docMk/>
          <pc:sldMasterMk cId="3596286879" sldId="2147483762"/>
        </pc:sldMasterMkLst>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3658221850" sldId="2147483763"/>
          </pc:sldLayoutMkLst>
        </pc:sldLayoutChg>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2060625345" sldId="2147483764"/>
          </pc:sldLayoutMkLst>
        </pc:sldLayoutChg>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2661252603" sldId="2147483765"/>
          </pc:sldLayoutMkLst>
        </pc:sldLayoutChg>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2394200460" sldId="2147483766"/>
          </pc:sldLayoutMkLst>
        </pc:sldLayoutChg>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3815691781" sldId="2147483767"/>
          </pc:sldLayoutMkLst>
        </pc:sldLayoutChg>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987080170" sldId="2147483768"/>
          </pc:sldLayoutMkLst>
        </pc:sldLayoutChg>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1210867179" sldId="2147483769"/>
          </pc:sldLayoutMkLst>
        </pc:sldLayoutChg>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3038234623" sldId="2147483770"/>
          </pc:sldLayoutMkLst>
        </pc:sldLayoutChg>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139295784" sldId="2147483771"/>
          </pc:sldLayoutMkLst>
        </pc:sldLayoutChg>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2318146849" sldId="2147483772"/>
          </pc:sldLayoutMkLst>
        </pc:sldLayoutChg>
        <pc:sldLayoutChg chg="add mod replId">
          <pc:chgData name="Denisa Biroščáková" userId="S::denisa.biroscakova@zsmohylova.cz::aff9de5b-2b6c-473f-a8f5-16c990b58397" providerId="AD" clId="Web-{BF99126B-1464-402C-A57E-EB2D89FC5661}" dt="2021-04-06T08:44:40.292" v="4"/>
          <pc:sldLayoutMkLst>
            <pc:docMk/>
            <pc:sldMasterMk cId="3596286879" sldId="2147483762"/>
            <pc:sldLayoutMk cId="3942802580" sldId="2147483773"/>
          </pc:sldLayoutMkLst>
        </pc:sldLayoutChg>
      </pc:sldMasterChg>
    </pc:docChg>
  </pc:docChgLst>
  <pc:docChgLst>
    <pc:chgData name="Jakub Chyle" userId="S::jakub.chyle@zsmohylova.cz::189e86af-9443-411b-8661-52f7fda9a03a" providerId="AD" clId="Web-{62301C66-03D9-410E-92A8-19F43A6F88F9}"/>
    <pc:docChg chg="modSld">
      <pc:chgData name="Jakub Chyle" userId="S::jakub.chyle@zsmohylova.cz::189e86af-9443-411b-8661-52f7fda9a03a" providerId="AD" clId="Web-{62301C66-03D9-410E-92A8-19F43A6F88F9}" dt="2021-03-30T09:05:34.446" v="151" actId="20577"/>
      <pc:docMkLst>
        <pc:docMk/>
      </pc:docMkLst>
      <pc:sldChg chg="addSp delSp modSp mod setBg">
        <pc:chgData name="Jakub Chyle" userId="S::jakub.chyle@zsmohylova.cz::189e86af-9443-411b-8661-52f7fda9a03a" providerId="AD" clId="Web-{62301C66-03D9-410E-92A8-19F43A6F88F9}" dt="2021-03-30T09:05:34.446" v="151" actId="20577"/>
        <pc:sldMkLst>
          <pc:docMk/>
          <pc:sldMk cId="1554937699" sldId="258"/>
        </pc:sldMkLst>
        <pc:spChg chg="mod ord">
          <ac:chgData name="Jakub Chyle" userId="S::jakub.chyle@zsmohylova.cz::189e86af-9443-411b-8661-52f7fda9a03a" providerId="AD" clId="Web-{62301C66-03D9-410E-92A8-19F43A6F88F9}" dt="2021-03-30T09:05:22.102" v="149" actId="20577"/>
          <ac:spMkLst>
            <pc:docMk/>
            <pc:sldMk cId="1554937699" sldId="258"/>
            <ac:spMk id="2" creationId="{F895EDE2-E3EB-4264-9ABB-3D5A4787C5E3}"/>
          </ac:spMkLst>
        </pc:spChg>
        <pc:spChg chg="del mod">
          <ac:chgData name="Jakub Chyle" userId="S::jakub.chyle@zsmohylova.cz::189e86af-9443-411b-8661-52f7fda9a03a" providerId="AD" clId="Web-{62301C66-03D9-410E-92A8-19F43A6F88F9}" dt="2021-03-30T08:48:19.229" v="48"/>
          <ac:spMkLst>
            <pc:docMk/>
            <pc:sldMk cId="1554937699" sldId="258"/>
            <ac:spMk id="3" creationId="{4CBB7F3C-D809-473B-B256-90DCAB55C57D}"/>
          </ac:spMkLst>
        </pc:spChg>
        <pc:spChg chg="add del mod">
          <ac:chgData name="Jakub Chyle" userId="S::jakub.chyle@zsmohylova.cz::189e86af-9443-411b-8661-52f7fda9a03a" providerId="AD" clId="Web-{62301C66-03D9-410E-92A8-19F43A6F88F9}" dt="2021-03-30T08:50:37.248" v="77"/>
          <ac:spMkLst>
            <pc:docMk/>
            <pc:sldMk cId="1554937699" sldId="258"/>
            <ac:spMk id="7" creationId="{C82C9D62-4F51-4057-9369-BA79CF4779C6}"/>
          </ac:spMkLst>
        </pc:spChg>
        <pc:spChg chg="add del mod">
          <ac:chgData name="Jakub Chyle" userId="S::jakub.chyle@zsmohylova.cz::189e86af-9443-411b-8661-52f7fda9a03a" providerId="AD" clId="Web-{62301C66-03D9-410E-92A8-19F43A6F88F9}" dt="2021-03-30T08:50:17.888" v="75"/>
          <ac:spMkLst>
            <pc:docMk/>
            <pc:sldMk cId="1554937699" sldId="258"/>
            <ac:spMk id="8" creationId="{0767198B-2515-43B9-ABD4-74B7FF5F8F7C}"/>
          </ac:spMkLst>
        </pc:spChg>
        <pc:spChg chg="add del">
          <ac:chgData name="Jakub Chyle" userId="S::jakub.chyle@zsmohylova.cz::189e86af-9443-411b-8661-52f7fda9a03a" providerId="AD" clId="Web-{62301C66-03D9-410E-92A8-19F43A6F88F9}" dt="2021-03-30T08:49:15.543" v="60"/>
          <ac:spMkLst>
            <pc:docMk/>
            <pc:sldMk cId="1554937699" sldId="258"/>
            <ac:spMk id="11" creationId="{F2AF447E-E08D-4A51-ABEE-3A2D71E1E44C}"/>
          </ac:spMkLst>
        </pc:spChg>
        <pc:spChg chg="add del mod">
          <ac:chgData name="Jakub Chyle" userId="S::jakub.chyle@zsmohylova.cz::189e86af-9443-411b-8661-52f7fda9a03a" providerId="AD" clId="Web-{62301C66-03D9-410E-92A8-19F43A6F88F9}" dt="2021-03-30T08:50:46.842" v="79"/>
          <ac:spMkLst>
            <pc:docMk/>
            <pc:sldMk cId="1554937699" sldId="258"/>
            <ac:spMk id="12" creationId="{35A5C7E0-DA97-4D00-8668-C640935B9FF7}"/>
          </ac:spMkLst>
        </pc:spChg>
        <pc:spChg chg="add del">
          <ac:chgData name="Jakub Chyle" userId="S::jakub.chyle@zsmohylova.cz::189e86af-9443-411b-8661-52f7fda9a03a" providerId="AD" clId="Web-{62301C66-03D9-410E-92A8-19F43A6F88F9}" dt="2021-03-30T08:49:15.543" v="60"/>
          <ac:spMkLst>
            <pc:docMk/>
            <pc:sldMk cId="1554937699" sldId="258"/>
            <ac:spMk id="13" creationId="{59146B5A-0BC2-431D-8B26-141ADDE360BD}"/>
          </ac:spMkLst>
        </pc:spChg>
        <pc:spChg chg="add del">
          <ac:chgData name="Jakub Chyle" userId="S::jakub.chyle@zsmohylova.cz::189e86af-9443-411b-8661-52f7fda9a03a" providerId="AD" clId="Web-{62301C66-03D9-410E-92A8-19F43A6F88F9}" dt="2021-03-30T08:49:15.543" v="60"/>
          <ac:spMkLst>
            <pc:docMk/>
            <pc:sldMk cId="1554937699" sldId="258"/>
            <ac:spMk id="15" creationId="{28A7DA0B-D1CC-428A-941E-C31E8E7BD4AF}"/>
          </ac:spMkLst>
        </pc:spChg>
        <pc:spChg chg="add del mod">
          <ac:chgData name="Jakub Chyle" userId="S::jakub.chyle@zsmohylova.cz::189e86af-9443-411b-8661-52f7fda9a03a" providerId="AD" clId="Web-{62301C66-03D9-410E-92A8-19F43A6F88F9}" dt="2021-03-30T08:51:19.249" v="81"/>
          <ac:spMkLst>
            <pc:docMk/>
            <pc:sldMk cId="1554937699" sldId="258"/>
            <ac:spMk id="17" creationId="{2191489F-6660-4CDB-9035-3A4F4D16065B}"/>
          </ac:spMkLst>
        </pc:spChg>
        <pc:spChg chg="add del">
          <ac:chgData name="Jakub Chyle" userId="S::jakub.chyle@zsmohylova.cz::189e86af-9443-411b-8661-52f7fda9a03a" providerId="AD" clId="Web-{62301C66-03D9-410E-92A8-19F43A6F88F9}" dt="2021-03-30T08:49:15.543" v="59"/>
          <ac:spMkLst>
            <pc:docMk/>
            <pc:sldMk cId="1554937699" sldId="258"/>
            <ac:spMk id="20" creationId="{A7D944EC-058F-44C3-B6FC-83F56CC52ED9}"/>
          </ac:spMkLst>
        </pc:spChg>
        <pc:spChg chg="add del mod">
          <ac:chgData name="Jakub Chyle" userId="S::jakub.chyle@zsmohylova.cz::189e86af-9443-411b-8661-52f7fda9a03a" providerId="AD" clId="Web-{62301C66-03D9-410E-92A8-19F43A6F88F9}" dt="2021-03-30T08:53:13.815" v="92"/>
          <ac:spMkLst>
            <pc:docMk/>
            <pc:sldMk cId="1554937699" sldId="258"/>
            <ac:spMk id="21" creationId="{99C66F6A-9995-42F3-84E2-0043816D083E}"/>
          </ac:spMkLst>
        </pc:spChg>
        <pc:spChg chg="add del">
          <ac:chgData name="Jakub Chyle" userId="S::jakub.chyle@zsmohylova.cz::189e86af-9443-411b-8661-52f7fda9a03a" providerId="AD" clId="Web-{62301C66-03D9-410E-92A8-19F43A6F88F9}" dt="2021-03-30T08:49:15.543" v="59"/>
          <ac:spMkLst>
            <pc:docMk/>
            <pc:sldMk cId="1554937699" sldId="258"/>
            <ac:spMk id="22" creationId="{BCE087B0-F20B-4238-8025-64B95BF53E06}"/>
          </ac:spMkLst>
        </pc:spChg>
        <pc:spChg chg="add del">
          <ac:chgData name="Jakub Chyle" userId="S::jakub.chyle@zsmohylova.cz::189e86af-9443-411b-8661-52f7fda9a03a" providerId="AD" clId="Web-{62301C66-03D9-410E-92A8-19F43A6F88F9}" dt="2021-03-30T08:49:15.543" v="59"/>
          <ac:spMkLst>
            <pc:docMk/>
            <pc:sldMk cId="1554937699" sldId="258"/>
            <ac:spMk id="24" creationId="{F767D062-773A-4828-8C2A-964BD779646A}"/>
          </ac:spMkLst>
        </pc:spChg>
        <pc:spChg chg="add mod">
          <ac:chgData name="Jakub Chyle" userId="S::jakub.chyle@zsmohylova.cz::189e86af-9443-411b-8661-52f7fda9a03a" providerId="AD" clId="Web-{62301C66-03D9-410E-92A8-19F43A6F88F9}" dt="2021-03-30T09:05:34.446" v="151" actId="20577"/>
          <ac:spMkLst>
            <pc:docMk/>
            <pc:sldMk cId="1554937699" sldId="258"/>
            <ac:spMk id="29" creationId="{DBE55786-AAB9-4817-8992-006308A64FB0}"/>
          </ac:spMkLst>
        </pc:spChg>
        <pc:spChg chg="add">
          <ac:chgData name="Jakub Chyle" userId="S::jakub.chyle@zsmohylova.cz::189e86af-9443-411b-8661-52f7fda9a03a" providerId="AD" clId="Web-{62301C66-03D9-410E-92A8-19F43A6F88F9}" dt="2021-03-30T08:56:33.462" v="127"/>
          <ac:spMkLst>
            <pc:docMk/>
            <pc:sldMk cId="1554937699" sldId="258"/>
            <ac:spMk id="32" creationId="{51EBC40F-6C27-4F1D-B4D6-323683330332}"/>
          </ac:spMkLst>
        </pc:spChg>
        <pc:spChg chg="add">
          <ac:chgData name="Jakub Chyle" userId="S::jakub.chyle@zsmohylova.cz::189e86af-9443-411b-8661-52f7fda9a03a" providerId="AD" clId="Web-{62301C66-03D9-410E-92A8-19F43A6F88F9}" dt="2021-03-30T08:56:33.462" v="127"/>
          <ac:spMkLst>
            <pc:docMk/>
            <pc:sldMk cId="1554937699" sldId="258"/>
            <ac:spMk id="34" creationId="{92CE7192-9926-4B6A-A377-FB1A2628C31F}"/>
          </ac:spMkLst>
        </pc:spChg>
        <pc:picChg chg="add del mod ord">
          <ac:chgData name="Jakub Chyle" userId="S::jakub.chyle@zsmohylova.cz::189e86af-9443-411b-8661-52f7fda9a03a" providerId="AD" clId="Web-{62301C66-03D9-410E-92A8-19F43A6F88F9}" dt="2021-03-30T08:50:02.622" v="74"/>
          <ac:picMkLst>
            <pc:docMk/>
            <pc:sldMk cId="1554937699" sldId="258"/>
            <ac:picMk id="4" creationId="{9E549E18-59D5-4A0A-B776-0ECF2AC0E2C2}"/>
          </ac:picMkLst>
        </pc:picChg>
        <pc:picChg chg="add del mod ord">
          <ac:chgData name="Jakub Chyle" userId="S::jakub.chyle@zsmohylova.cz::189e86af-9443-411b-8661-52f7fda9a03a" providerId="AD" clId="Web-{62301C66-03D9-410E-92A8-19F43A6F88F9}" dt="2021-03-30T08:50:21.451" v="76"/>
          <ac:picMkLst>
            <pc:docMk/>
            <pc:sldMk cId="1554937699" sldId="258"/>
            <ac:picMk id="5" creationId="{3C056D5B-FCC3-4D66-9FE3-00D71503B97C}"/>
          </ac:picMkLst>
        </pc:picChg>
        <pc:picChg chg="add del mod ord">
          <ac:chgData name="Jakub Chyle" userId="S::jakub.chyle@zsmohylova.cz::189e86af-9443-411b-8661-52f7fda9a03a" providerId="AD" clId="Web-{62301C66-03D9-410E-92A8-19F43A6F88F9}" dt="2021-03-30T08:50:39.420" v="78"/>
          <ac:picMkLst>
            <pc:docMk/>
            <pc:sldMk cId="1554937699" sldId="258"/>
            <ac:picMk id="9" creationId="{1905F92E-997A-4F44-A26B-C623889D213C}"/>
          </ac:picMkLst>
        </pc:picChg>
        <pc:picChg chg="add del mod ord">
          <ac:chgData name="Jakub Chyle" userId="S::jakub.chyle@zsmohylova.cz::189e86af-9443-411b-8661-52f7fda9a03a" providerId="AD" clId="Web-{62301C66-03D9-410E-92A8-19F43A6F88F9}" dt="2021-03-30T08:51:01.765" v="80"/>
          <ac:picMkLst>
            <pc:docMk/>
            <pc:sldMk cId="1554937699" sldId="258"/>
            <ac:picMk id="14" creationId="{458D1C81-320F-4684-8D34-CB003A41612C}"/>
          </ac:picMkLst>
        </pc:picChg>
        <pc:picChg chg="add del mod ord">
          <ac:chgData name="Jakub Chyle" userId="S::jakub.chyle@zsmohylova.cz::189e86af-9443-411b-8661-52f7fda9a03a" providerId="AD" clId="Web-{62301C66-03D9-410E-92A8-19F43A6F88F9}" dt="2021-03-30T08:52:07.813" v="88"/>
          <ac:picMkLst>
            <pc:docMk/>
            <pc:sldMk cId="1554937699" sldId="258"/>
            <ac:picMk id="18" creationId="{B61D793D-572C-41FF-A353-DC0DF0F41B7C}"/>
          </ac:picMkLst>
        </pc:picChg>
        <pc:picChg chg="add mod ord">
          <ac:chgData name="Jakub Chyle" userId="S::jakub.chyle@zsmohylova.cz::189e86af-9443-411b-8661-52f7fda9a03a" providerId="AD" clId="Web-{62301C66-03D9-410E-92A8-19F43A6F88F9}" dt="2021-03-30T08:56:33.462" v="127"/>
          <ac:picMkLst>
            <pc:docMk/>
            <pc:sldMk cId="1554937699" sldId="258"/>
            <ac:picMk id="23" creationId="{B786D706-D63B-4A4D-8605-3D5A71DD76FD}"/>
          </ac:picMkLst>
        </pc:picChg>
        <pc:picChg chg="add mod">
          <ac:chgData name="Jakub Chyle" userId="S::jakub.chyle@zsmohylova.cz::189e86af-9443-411b-8661-52f7fda9a03a" providerId="AD" clId="Web-{62301C66-03D9-410E-92A8-19F43A6F88F9}" dt="2021-03-30T08:56:33.462" v="127"/>
          <ac:picMkLst>
            <pc:docMk/>
            <pc:sldMk cId="1554937699" sldId="258"/>
            <ac:picMk id="25" creationId="{4F1FDB50-28E7-4435-AA53-3A964078A8BC}"/>
          </ac:picMkLst>
        </pc:picChg>
      </pc:sldChg>
      <pc:sldChg chg="delSp modSp">
        <pc:chgData name="Jakub Chyle" userId="S::jakub.chyle@zsmohylova.cz::189e86af-9443-411b-8661-52f7fda9a03a" providerId="AD" clId="Web-{62301C66-03D9-410E-92A8-19F43A6F88F9}" dt="2021-03-30T09:03:04.051" v="133"/>
        <pc:sldMkLst>
          <pc:docMk/>
          <pc:sldMk cId="1524808625" sldId="259"/>
        </pc:sldMkLst>
        <pc:picChg chg="del mod">
          <ac:chgData name="Jakub Chyle" userId="S::jakub.chyle@zsmohylova.cz::189e86af-9443-411b-8661-52f7fda9a03a" providerId="AD" clId="Web-{62301C66-03D9-410E-92A8-19F43A6F88F9}" dt="2021-03-30T09:03:04.051" v="133"/>
          <ac:picMkLst>
            <pc:docMk/>
            <pc:sldMk cId="1524808625" sldId="259"/>
            <ac:picMk id="4" creationId="{C213CF27-4504-4D90-BB9E-EBAF0AF92ACA}"/>
          </ac:picMkLst>
        </pc:picChg>
        <pc:picChg chg="del">
          <ac:chgData name="Jakub Chyle" userId="S::jakub.chyle@zsmohylova.cz::189e86af-9443-411b-8661-52f7fda9a03a" providerId="AD" clId="Web-{62301C66-03D9-410E-92A8-19F43A6F88F9}" dt="2021-03-30T09:03:02.082" v="132"/>
          <ac:picMkLst>
            <pc:docMk/>
            <pc:sldMk cId="1524808625" sldId="259"/>
            <ac:picMk id="5" creationId="{5AFC9FF3-47E6-486C-85FB-879F50B9449E}"/>
          </ac:picMkLst>
        </pc:picChg>
      </pc:sldChg>
    </pc:docChg>
  </pc:docChgLst>
  <pc:docChgLst>
    <pc:chgData name="Matěj Kotrba" userId="S::matej.kotrba@zsmohylova.cz::51806373-b5e3-45c0-84c2-2898db66d4cf" providerId="AD" clId="Web-{FFD16425-3381-4B72-953C-EB2938F7AD21}"/>
    <pc:docChg chg="modSld">
      <pc:chgData name="Matěj Kotrba" userId="S::matej.kotrba@zsmohylova.cz::51806373-b5e3-45c0-84c2-2898db66d4cf" providerId="AD" clId="Web-{FFD16425-3381-4B72-953C-EB2938F7AD21}" dt="2021-04-06T10:32:13.772" v="449" actId="14100"/>
      <pc:docMkLst>
        <pc:docMk/>
      </pc:docMkLst>
      <pc:sldChg chg="addSp delSp modSp">
        <pc:chgData name="Matěj Kotrba" userId="S::matej.kotrba@zsmohylova.cz::51806373-b5e3-45c0-84c2-2898db66d4cf" providerId="AD" clId="Web-{FFD16425-3381-4B72-953C-EB2938F7AD21}" dt="2021-04-06T10:32:13.772" v="449" actId="14100"/>
        <pc:sldMkLst>
          <pc:docMk/>
          <pc:sldMk cId="2291942877" sldId="272"/>
        </pc:sldMkLst>
        <pc:spChg chg="mod">
          <ac:chgData name="Matěj Kotrba" userId="S::matej.kotrba@zsmohylova.cz::51806373-b5e3-45c0-84c2-2898db66d4cf" providerId="AD" clId="Web-{FFD16425-3381-4B72-953C-EB2938F7AD21}" dt="2021-04-06T10:23:34.845" v="85" actId="20577"/>
          <ac:spMkLst>
            <pc:docMk/>
            <pc:sldMk cId="2291942877" sldId="272"/>
            <ac:spMk id="2" creationId="{C44165CA-AF31-47F9-BCB0-58FCACF86307}"/>
          </ac:spMkLst>
        </pc:spChg>
        <pc:spChg chg="mod">
          <ac:chgData name="Matěj Kotrba" userId="S::matej.kotrba@zsmohylova.cz::51806373-b5e3-45c0-84c2-2898db66d4cf" providerId="AD" clId="Web-{FFD16425-3381-4B72-953C-EB2938F7AD21}" dt="2021-04-06T10:30:27.162" v="440" actId="20577"/>
          <ac:spMkLst>
            <pc:docMk/>
            <pc:sldMk cId="2291942877" sldId="272"/>
            <ac:spMk id="4" creationId="{FA98A99D-869A-403D-A822-34973CBA5B8E}"/>
          </ac:spMkLst>
        </pc:spChg>
        <pc:spChg chg="mod">
          <ac:chgData name="Matěj Kotrba" userId="S::matej.kotrba@zsmohylova.cz::51806373-b5e3-45c0-84c2-2898db66d4cf" providerId="AD" clId="Web-{FFD16425-3381-4B72-953C-EB2938F7AD21}" dt="2021-04-06T10:32:13.772" v="449" actId="14100"/>
          <ac:spMkLst>
            <pc:docMk/>
            <pc:sldMk cId="2291942877" sldId="272"/>
            <ac:spMk id="5" creationId="{EFE20E5C-F999-444D-A407-432A8FC6C2EC}"/>
          </ac:spMkLst>
        </pc:spChg>
        <pc:spChg chg="add mod">
          <ac:chgData name="Matěj Kotrba" userId="S::matej.kotrba@zsmohylova.cz::51806373-b5e3-45c0-84c2-2898db66d4cf" providerId="AD" clId="Web-{FFD16425-3381-4B72-953C-EB2938F7AD21}" dt="2021-04-06T10:30:58.975" v="443" actId="1076"/>
          <ac:spMkLst>
            <pc:docMk/>
            <pc:sldMk cId="2291942877" sldId="272"/>
            <ac:spMk id="7" creationId="{EF6E1C5E-6459-4CA2-AACF-37F351FA5A17}"/>
          </ac:spMkLst>
        </pc:spChg>
        <pc:spChg chg="del mod">
          <ac:chgData name="Matěj Kotrba" userId="S::matej.kotrba@zsmohylova.cz::51806373-b5e3-45c0-84c2-2898db66d4cf" providerId="AD" clId="Web-{FFD16425-3381-4B72-953C-EB2938F7AD21}" dt="2021-04-06T10:31:17.053" v="444"/>
          <ac:spMkLst>
            <pc:docMk/>
            <pc:sldMk cId="2291942877" sldId="272"/>
            <ac:spMk id="9" creationId="{D8F76EF4-34F6-46FC-BA09-7015B9EB58D5}"/>
          </ac:spMkLst>
        </pc:spChg>
        <pc:spChg chg="add mod">
          <ac:chgData name="Matěj Kotrba" userId="S::matej.kotrba@zsmohylova.cz::51806373-b5e3-45c0-84c2-2898db66d4cf" providerId="AD" clId="Web-{FFD16425-3381-4B72-953C-EB2938F7AD21}" dt="2021-04-06T10:30:49.818" v="442" actId="1076"/>
          <ac:spMkLst>
            <pc:docMk/>
            <pc:sldMk cId="2291942877" sldId="272"/>
            <ac:spMk id="11" creationId="{BE41720A-9E06-451B-B52D-4E05C4FC7751}"/>
          </ac:spMkLst>
        </pc:spChg>
        <pc:spChg chg="add del mod">
          <ac:chgData name="Matěj Kotrba" userId="S::matej.kotrba@zsmohylova.cz::51806373-b5e3-45c0-84c2-2898db66d4cf" providerId="AD" clId="Web-{FFD16425-3381-4B72-953C-EB2938F7AD21}" dt="2021-04-06T10:31:21.694" v="445"/>
          <ac:spMkLst>
            <pc:docMk/>
            <pc:sldMk cId="2291942877" sldId="272"/>
            <ac:spMk id="13" creationId="{78DB6C8F-A4C5-413C-B8C7-511BB36F2757}"/>
          </ac:spMkLst>
        </pc:spChg>
        <pc:picChg chg="mod">
          <ac:chgData name="Matěj Kotrba" userId="S::matej.kotrba@zsmohylova.cz::51806373-b5e3-45c0-84c2-2898db66d4cf" providerId="AD" clId="Web-{FFD16425-3381-4B72-953C-EB2938F7AD21}" dt="2021-04-06T10:31:55.554" v="447" actId="1076"/>
          <ac:picMkLst>
            <pc:docMk/>
            <pc:sldMk cId="2291942877" sldId="272"/>
            <ac:picMk id="6" creationId="{60806743-4836-4E8B-AD2A-581F6DA80896}"/>
          </ac:picMkLst>
        </pc:picChg>
      </pc:sldChg>
    </pc:docChg>
  </pc:docChgLst>
  <pc:docChgLst>
    <pc:chgData name="Vladimír Cvajniga" userId="S::vladimir.cvajniga@zsmohylova.cz::77233a34-551b-4a96-af41-76f9a2e41146" providerId="AD" clId="Web-{51DE64DE-2CE4-4F39-A81B-D57F845DC649}"/>
    <pc:docChg chg="addSld modSld addMainMaster delMainMaster">
      <pc:chgData name="Vladimír Cvajniga" userId="S::vladimir.cvajniga@zsmohylova.cz::77233a34-551b-4a96-af41-76f9a2e41146" providerId="AD" clId="Web-{51DE64DE-2CE4-4F39-A81B-D57F845DC649}" dt="2021-03-30T09:32:01.170" v="4"/>
      <pc:docMkLst>
        <pc:docMk/>
      </pc:docMkLst>
      <pc:sldChg chg="modSp mod modClrScheme chgLayout">
        <pc:chgData name="Vladimír Cvajniga" userId="S::vladimir.cvajniga@zsmohylova.cz::77233a34-551b-4a96-af41-76f9a2e41146" providerId="AD" clId="Web-{51DE64DE-2CE4-4F39-A81B-D57F845DC649}" dt="2021-03-30T09:32:01.170" v="4"/>
        <pc:sldMkLst>
          <pc:docMk/>
          <pc:sldMk cId="4061698677" sldId="257"/>
        </pc:sldMkLst>
        <pc:spChg chg="mod ord">
          <ac:chgData name="Vladimír Cvajniga" userId="S::vladimir.cvajniga@zsmohylova.cz::77233a34-551b-4a96-af41-76f9a2e41146" providerId="AD" clId="Web-{51DE64DE-2CE4-4F39-A81B-D57F845DC649}" dt="2021-03-30T09:32:01.170" v="4"/>
          <ac:spMkLst>
            <pc:docMk/>
            <pc:sldMk cId="4061698677" sldId="257"/>
            <ac:spMk id="2" creationId="{FC9724E1-1E19-479F-B3E1-B6A2C0770108}"/>
          </ac:spMkLst>
        </pc:spChg>
        <pc:spChg chg="mod ord">
          <ac:chgData name="Vladimír Cvajniga" userId="S::vladimir.cvajniga@zsmohylova.cz::77233a34-551b-4a96-af41-76f9a2e41146" providerId="AD" clId="Web-{51DE64DE-2CE4-4F39-A81B-D57F845DC649}" dt="2021-03-30T09:32:01.170" v="4"/>
          <ac:spMkLst>
            <pc:docMk/>
            <pc:sldMk cId="4061698677" sldId="257"/>
            <ac:spMk id="27" creationId="{D0700F79-8F72-4D49-8F71-EE8ECAE34E33}"/>
          </ac:spMkLst>
        </pc:spChg>
      </pc:sldChg>
      <pc:sldChg chg="modSp mod modClrScheme chgLayout">
        <pc:chgData name="Vladimír Cvajniga" userId="S::vladimir.cvajniga@zsmohylova.cz::77233a34-551b-4a96-af41-76f9a2e41146" providerId="AD" clId="Web-{51DE64DE-2CE4-4F39-A81B-D57F845DC649}" dt="2021-03-30T09:32:01.170" v="4"/>
        <pc:sldMkLst>
          <pc:docMk/>
          <pc:sldMk cId="1554937699" sldId="258"/>
        </pc:sldMkLst>
        <pc:spChg chg="mod ord">
          <ac:chgData name="Vladimír Cvajniga" userId="S::vladimir.cvajniga@zsmohylova.cz::77233a34-551b-4a96-af41-76f9a2e41146" providerId="AD" clId="Web-{51DE64DE-2CE4-4F39-A81B-D57F845DC649}" dt="2021-03-30T09:32:01.170" v="4"/>
          <ac:spMkLst>
            <pc:docMk/>
            <pc:sldMk cId="1554937699" sldId="258"/>
            <ac:spMk id="2" creationId="{F895EDE2-E3EB-4264-9ABB-3D5A4787C5E3}"/>
          </ac:spMkLst>
        </pc:spChg>
        <pc:spChg chg="mod ord">
          <ac:chgData name="Vladimír Cvajniga" userId="S::vladimir.cvajniga@zsmohylova.cz::77233a34-551b-4a96-af41-76f9a2e41146" providerId="AD" clId="Web-{51DE64DE-2CE4-4F39-A81B-D57F845DC649}" dt="2021-03-30T09:32:01.170" v="4"/>
          <ac:spMkLst>
            <pc:docMk/>
            <pc:sldMk cId="1554937699" sldId="258"/>
            <ac:spMk id="29" creationId="{DBE55786-AAB9-4817-8992-006308A64FB0}"/>
          </ac:spMkLst>
        </pc:spChg>
      </pc:sldChg>
      <pc:sldChg chg="modSp mod modClrScheme chgLayout">
        <pc:chgData name="Vladimír Cvajniga" userId="S::vladimir.cvajniga@zsmohylova.cz::77233a34-551b-4a96-af41-76f9a2e41146" providerId="AD" clId="Web-{51DE64DE-2CE4-4F39-A81B-D57F845DC649}" dt="2021-03-30T09:32:01.170" v="4"/>
        <pc:sldMkLst>
          <pc:docMk/>
          <pc:sldMk cId="1524808625" sldId="259"/>
        </pc:sldMkLst>
        <pc:spChg chg="mod ord">
          <ac:chgData name="Vladimír Cvajniga" userId="S::vladimir.cvajniga@zsmohylova.cz::77233a34-551b-4a96-af41-76f9a2e41146" providerId="AD" clId="Web-{51DE64DE-2CE4-4F39-A81B-D57F845DC649}" dt="2021-03-30T09:32:01.170" v="4"/>
          <ac:spMkLst>
            <pc:docMk/>
            <pc:sldMk cId="1524808625" sldId="259"/>
            <ac:spMk id="2" creationId="{517A8A96-F49C-4372-92C8-00FE372F025E}"/>
          </ac:spMkLst>
        </pc:spChg>
        <pc:spChg chg="mod ord">
          <ac:chgData name="Vladimír Cvajniga" userId="S::vladimir.cvajniga@zsmohylova.cz::77233a34-551b-4a96-af41-76f9a2e41146" providerId="AD" clId="Web-{51DE64DE-2CE4-4F39-A81B-D57F845DC649}" dt="2021-03-30T09:32:01.170" v="4"/>
          <ac:spMkLst>
            <pc:docMk/>
            <pc:sldMk cId="1524808625" sldId="259"/>
            <ac:spMk id="21" creationId="{6B5BF610-F039-4AC6-A89E-D8E00E9AD6A8}"/>
          </ac:spMkLst>
        </pc:spChg>
      </pc:sldChg>
      <pc:sldChg chg="modSp mod modClrScheme chgLayout">
        <pc:chgData name="Vladimír Cvajniga" userId="S::vladimir.cvajniga@zsmohylova.cz::77233a34-551b-4a96-af41-76f9a2e41146" providerId="AD" clId="Web-{51DE64DE-2CE4-4F39-A81B-D57F845DC649}" dt="2021-03-30T09:32:01.170" v="4"/>
        <pc:sldMkLst>
          <pc:docMk/>
          <pc:sldMk cId="2091250990" sldId="260"/>
        </pc:sldMkLst>
        <pc:spChg chg="mod ord">
          <ac:chgData name="Vladimír Cvajniga" userId="S::vladimir.cvajniga@zsmohylova.cz::77233a34-551b-4a96-af41-76f9a2e41146" providerId="AD" clId="Web-{51DE64DE-2CE4-4F39-A81B-D57F845DC649}" dt="2021-03-30T09:32:01.170" v="4"/>
          <ac:spMkLst>
            <pc:docMk/>
            <pc:sldMk cId="2091250990" sldId="260"/>
            <ac:spMk id="2" creationId="{AE93965A-B434-4C28-8E73-7CF4BEC2EB7C}"/>
          </ac:spMkLst>
        </pc:spChg>
        <pc:spChg chg="mod ord">
          <ac:chgData name="Vladimír Cvajniga" userId="S::vladimir.cvajniga@zsmohylova.cz::77233a34-551b-4a96-af41-76f9a2e41146" providerId="AD" clId="Web-{51DE64DE-2CE4-4F39-A81B-D57F845DC649}" dt="2021-03-30T09:32:01.170" v="4"/>
          <ac:spMkLst>
            <pc:docMk/>
            <pc:sldMk cId="2091250990" sldId="260"/>
            <ac:spMk id="3" creationId="{F2C4252E-57C5-41F6-B4EF-0957CA4C7D1F}"/>
          </ac:spMkLst>
        </pc:spChg>
      </pc:sldChg>
      <pc:sldChg chg="modSp mod modClrScheme chgLayout">
        <pc:chgData name="Vladimír Cvajniga" userId="S::vladimir.cvajniga@zsmohylova.cz::77233a34-551b-4a96-af41-76f9a2e41146" providerId="AD" clId="Web-{51DE64DE-2CE4-4F39-A81B-D57F845DC649}" dt="2021-03-30T09:32:01.170" v="4"/>
        <pc:sldMkLst>
          <pc:docMk/>
          <pc:sldMk cId="1298445" sldId="261"/>
        </pc:sldMkLst>
        <pc:spChg chg="mod ord">
          <ac:chgData name="Vladimír Cvajniga" userId="S::vladimir.cvajniga@zsmohylova.cz::77233a34-551b-4a96-af41-76f9a2e41146" providerId="AD" clId="Web-{51DE64DE-2CE4-4F39-A81B-D57F845DC649}" dt="2021-03-30T09:32:01.170" v="4"/>
          <ac:spMkLst>
            <pc:docMk/>
            <pc:sldMk cId="1298445" sldId="261"/>
            <ac:spMk id="2" creationId="{D1CB3501-D2CA-45DB-87C0-5CE5A0650556}"/>
          </ac:spMkLst>
        </pc:spChg>
        <pc:spChg chg="mod ord">
          <ac:chgData name="Vladimír Cvajniga" userId="S::vladimir.cvajniga@zsmohylova.cz::77233a34-551b-4a96-af41-76f9a2e41146" providerId="AD" clId="Web-{51DE64DE-2CE4-4F39-A81B-D57F845DC649}" dt="2021-03-30T09:32:01.170" v="4"/>
          <ac:spMkLst>
            <pc:docMk/>
            <pc:sldMk cId="1298445" sldId="261"/>
            <ac:spMk id="3" creationId="{E96CCAD3-7A0F-4B12-9130-3B36AA47979E}"/>
          </ac:spMkLst>
        </pc:spChg>
        <pc:spChg chg="mod ord">
          <ac:chgData name="Vladimír Cvajniga" userId="S::vladimir.cvajniga@zsmohylova.cz::77233a34-551b-4a96-af41-76f9a2e41146" providerId="AD" clId="Web-{51DE64DE-2CE4-4F39-A81B-D57F845DC649}" dt="2021-03-30T09:32:01.170" v="4"/>
          <ac:spMkLst>
            <pc:docMk/>
            <pc:sldMk cId="1298445" sldId="261"/>
            <ac:spMk id="4" creationId="{418ACF40-5B57-48A7-B486-5E96453A4E27}"/>
          </ac:spMkLst>
        </pc:spChg>
      </pc:sldChg>
      <pc:sldChg chg="modSp mod modClrScheme chgLayout">
        <pc:chgData name="Vladimír Cvajniga" userId="S::vladimir.cvajniga@zsmohylova.cz::77233a34-551b-4a96-af41-76f9a2e41146" providerId="AD" clId="Web-{51DE64DE-2CE4-4F39-A81B-D57F845DC649}" dt="2021-03-30T09:32:01.170" v="4"/>
        <pc:sldMkLst>
          <pc:docMk/>
          <pc:sldMk cId="84883201" sldId="262"/>
        </pc:sldMkLst>
        <pc:spChg chg="mod ord">
          <ac:chgData name="Vladimír Cvajniga" userId="S::vladimir.cvajniga@zsmohylova.cz::77233a34-551b-4a96-af41-76f9a2e41146" providerId="AD" clId="Web-{51DE64DE-2CE4-4F39-A81B-D57F845DC649}" dt="2021-03-30T09:32:01.170" v="4"/>
          <ac:spMkLst>
            <pc:docMk/>
            <pc:sldMk cId="84883201" sldId="262"/>
            <ac:spMk id="2" creationId="{0E62D709-2F71-4045-A991-1F2DD5262CAC}"/>
          </ac:spMkLst>
        </pc:spChg>
        <pc:picChg chg="mod ord">
          <ac:chgData name="Vladimír Cvajniga" userId="S::vladimir.cvajniga@zsmohylova.cz::77233a34-551b-4a96-af41-76f9a2e41146" providerId="AD" clId="Web-{51DE64DE-2CE4-4F39-A81B-D57F845DC649}" dt="2021-03-30T09:32:01.170" v="4"/>
          <ac:picMkLst>
            <pc:docMk/>
            <pc:sldMk cId="84883201" sldId="262"/>
            <ac:picMk id="9" creationId="{335A5F29-DFF2-4D15-ABA2-793D59FA0562}"/>
          </ac:picMkLst>
        </pc:picChg>
        <pc:picChg chg="mod ord">
          <ac:chgData name="Vladimír Cvajniga" userId="S::vladimir.cvajniga@zsmohylova.cz::77233a34-551b-4a96-af41-76f9a2e41146" providerId="AD" clId="Web-{51DE64DE-2CE4-4F39-A81B-D57F845DC649}" dt="2021-03-30T09:32:01.170" v="4"/>
          <ac:picMkLst>
            <pc:docMk/>
            <pc:sldMk cId="84883201" sldId="262"/>
            <ac:picMk id="24" creationId="{05F13011-88F1-4108-8637-AD54BF90748E}"/>
          </ac:picMkLst>
        </pc:picChg>
      </pc:sldChg>
      <pc:sldChg chg="mod modClrScheme chgLayout">
        <pc:chgData name="Vladimír Cvajniga" userId="S::vladimir.cvajniga@zsmohylova.cz::77233a34-551b-4a96-af41-76f9a2e41146" providerId="AD" clId="Web-{51DE64DE-2CE4-4F39-A81B-D57F845DC649}" dt="2021-03-30T09:32:01.170" v="4"/>
        <pc:sldMkLst>
          <pc:docMk/>
          <pc:sldMk cId="3232440055" sldId="263"/>
        </pc:sldMkLst>
      </pc:sldChg>
      <pc:sldChg chg="modSp mod modClrScheme chgLayout">
        <pc:chgData name="Vladimír Cvajniga" userId="S::vladimir.cvajniga@zsmohylova.cz::77233a34-551b-4a96-af41-76f9a2e41146" providerId="AD" clId="Web-{51DE64DE-2CE4-4F39-A81B-D57F845DC649}" dt="2021-03-30T09:32:01.170" v="4"/>
        <pc:sldMkLst>
          <pc:docMk/>
          <pc:sldMk cId="1736268979" sldId="264"/>
        </pc:sldMkLst>
        <pc:spChg chg="mod ord">
          <ac:chgData name="Vladimír Cvajniga" userId="S::vladimir.cvajniga@zsmohylova.cz::77233a34-551b-4a96-af41-76f9a2e41146" providerId="AD" clId="Web-{51DE64DE-2CE4-4F39-A81B-D57F845DC649}" dt="2021-03-30T09:32:01.170" v="4"/>
          <ac:spMkLst>
            <pc:docMk/>
            <pc:sldMk cId="1736268979" sldId="264"/>
            <ac:spMk id="2" creationId="{71040909-4001-4557-B736-9D26D7319E4F}"/>
          </ac:spMkLst>
        </pc:spChg>
        <pc:spChg chg="mod ord">
          <ac:chgData name="Vladimír Cvajniga" userId="S::vladimir.cvajniga@zsmohylova.cz::77233a34-551b-4a96-af41-76f9a2e41146" providerId="AD" clId="Web-{51DE64DE-2CE4-4F39-A81B-D57F845DC649}" dt="2021-03-30T09:32:01.170" v="4"/>
          <ac:spMkLst>
            <pc:docMk/>
            <pc:sldMk cId="1736268979" sldId="264"/>
            <ac:spMk id="4" creationId="{0A6D2F7A-88E2-4C47-A3B9-06BC57DA7EE5}"/>
          </ac:spMkLst>
        </pc:spChg>
        <pc:spChg chg="mod ord">
          <ac:chgData name="Vladimír Cvajniga" userId="S::vladimir.cvajniga@zsmohylova.cz::77233a34-551b-4a96-af41-76f9a2e41146" providerId="AD" clId="Web-{51DE64DE-2CE4-4F39-A81B-D57F845DC649}" dt="2021-03-30T09:32:01.170" v="4"/>
          <ac:spMkLst>
            <pc:docMk/>
            <pc:sldMk cId="1736268979" sldId="264"/>
            <ac:spMk id="5" creationId="{874B7DEC-F670-4F21-B2D8-43EF4F4AC168}"/>
          </ac:spMkLst>
        </pc:spChg>
      </pc:sldChg>
      <pc:sldChg chg="mod modClrScheme chgLayout">
        <pc:chgData name="Vladimír Cvajniga" userId="S::vladimir.cvajniga@zsmohylova.cz::77233a34-551b-4a96-af41-76f9a2e41146" providerId="AD" clId="Web-{51DE64DE-2CE4-4F39-A81B-D57F845DC649}" dt="2021-03-30T09:32:01.170" v="4"/>
        <pc:sldMkLst>
          <pc:docMk/>
          <pc:sldMk cId="1985658510" sldId="265"/>
        </pc:sldMkLst>
      </pc:sldChg>
      <pc:sldChg chg="modSp add mod replId modClrScheme chgLayout">
        <pc:chgData name="Vladimír Cvajniga" userId="S::vladimir.cvajniga@zsmohylova.cz::77233a34-551b-4a96-af41-76f9a2e41146" providerId="AD" clId="Web-{51DE64DE-2CE4-4F39-A81B-D57F845DC649}" dt="2021-03-30T09:32:01.170" v="4"/>
        <pc:sldMkLst>
          <pc:docMk/>
          <pc:sldMk cId="927470826" sldId="266"/>
        </pc:sldMkLst>
        <pc:spChg chg="mod ord">
          <ac:chgData name="Vladimír Cvajniga" userId="S::vladimir.cvajniga@zsmohylova.cz::77233a34-551b-4a96-af41-76f9a2e41146" providerId="AD" clId="Web-{51DE64DE-2CE4-4F39-A81B-D57F845DC649}" dt="2021-03-30T09:32:01.170" v="4"/>
          <ac:spMkLst>
            <pc:docMk/>
            <pc:sldMk cId="927470826" sldId="266"/>
            <ac:spMk id="2" creationId="{D1CB3501-D2CA-45DB-87C0-5CE5A0650556}"/>
          </ac:spMkLst>
        </pc:spChg>
        <pc:spChg chg="mod ord">
          <ac:chgData name="Vladimír Cvajniga" userId="S::vladimir.cvajniga@zsmohylova.cz::77233a34-551b-4a96-af41-76f9a2e41146" providerId="AD" clId="Web-{51DE64DE-2CE4-4F39-A81B-D57F845DC649}" dt="2021-03-30T09:32:01.170" v="4"/>
          <ac:spMkLst>
            <pc:docMk/>
            <pc:sldMk cId="927470826" sldId="266"/>
            <ac:spMk id="3" creationId="{E96CCAD3-7A0F-4B12-9130-3B36AA47979E}"/>
          </ac:spMkLst>
        </pc:spChg>
        <pc:spChg chg="mod ord">
          <ac:chgData name="Vladimír Cvajniga" userId="S::vladimir.cvajniga@zsmohylova.cz::77233a34-551b-4a96-af41-76f9a2e41146" providerId="AD" clId="Web-{51DE64DE-2CE4-4F39-A81B-D57F845DC649}" dt="2021-03-30T09:32:01.170" v="4"/>
          <ac:spMkLst>
            <pc:docMk/>
            <pc:sldMk cId="927470826" sldId="266"/>
            <ac:spMk id="4" creationId="{418ACF40-5B57-48A7-B486-5E96453A4E27}"/>
          </ac:spMkLst>
        </pc:spChg>
      </pc:sldChg>
      <pc:sldChg chg="modSp add mod replId modClrScheme chgLayout">
        <pc:chgData name="Vladimír Cvajniga" userId="S::vladimir.cvajniga@zsmohylova.cz::77233a34-551b-4a96-af41-76f9a2e41146" providerId="AD" clId="Web-{51DE64DE-2CE4-4F39-A81B-D57F845DC649}" dt="2021-03-30T09:32:01.170" v="4"/>
        <pc:sldMkLst>
          <pc:docMk/>
          <pc:sldMk cId="665345928" sldId="267"/>
        </pc:sldMkLst>
        <pc:spChg chg="mod ord">
          <ac:chgData name="Vladimír Cvajniga" userId="S::vladimir.cvajniga@zsmohylova.cz::77233a34-551b-4a96-af41-76f9a2e41146" providerId="AD" clId="Web-{51DE64DE-2CE4-4F39-A81B-D57F845DC649}" dt="2021-03-30T09:32:01.170" v="4"/>
          <ac:spMkLst>
            <pc:docMk/>
            <pc:sldMk cId="665345928" sldId="267"/>
            <ac:spMk id="2" creationId="{D1CB3501-D2CA-45DB-87C0-5CE5A0650556}"/>
          </ac:spMkLst>
        </pc:spChg>
        <pc:spChg chg="mod ord">
          <ac:chgData name="Vladimír Cvajniga" userId="S::vladimir.cvajniga@zsmohylova.cz::77233a34-551b-4a96-af41-76f9a2e41146" providerId="AD" clId="Web-{51DE64DE-2CE4-4F39-A81B-D57F845DC649}" dt="2021-03-30T09:32:01.170" v="4"/>
          <ac:spMkLst>
            <pc:docMk/>
            <pc:sldMk cId="665345928" sldId="267"/>
            <ac:spMk id="3" creationId="{E96CCAD3-7A0F-4B12-9130-3B36AA47979E}"/>
          </ac:spMkLst>
        </pc:spChg>
        <pc:spChg chg="mod ord">
          <ac:chgData name="Vladimír Cvajniga" userId="S::vladimir.cvajniga@zsmohylova.cz::77233a34-551b-4a96-af41-76f9a2e41146" providerId="AD" clId="Web-{51DE64DE-2CE4-4F39-A81B-D57F845DC649}" dt="2021-03-30T09:32:01.170" v="4"/>
          <ac:spMkLst>
            <pc:docMk/>
            <pc:sldMk cId="665345928" sldId="267"/>
            <ac:spMk id="4" creationId="{418ACF40-5B57-48A7-B486-5E96453A4E27}"/>
          </ac:spMkLst>
        </pc:spChg>
      </pc:sldChg>
      <pc:sldChg chg="modSp add mod replId modClrScheme chgLayout">
        <pc:chgData name="Vladimír Cvajniga" userId="S::vladimir.cvajniga@zsmohylova.cz::77233a34-551b-4a96-af41-76f9a2e41146" providerId="AD" clId="Web-{51DE64DE-2CE4-4F39-A81B-D57F845DC649}" dt="2021-03-30T09:32:01.170" v="4"/>
        <pc:sldMkLst>
          <pc:docMk/>
          <pc:sldMk cId="1430551932" sldId="268"/>
        </pc:sldMkLst>
        <pc:spChg chg="mod ord">
          <ac:chgData name="Vladimír Cvajniga" userId="S::vladimir.cvajniga@zsmohylova.cz::77233a34-551b-4a96-af41-76f9a2e41146" providerId="AD" clId="Web-{51DE64DE-2CE4-4F39-A81B-D57F845DC649}" dt="2021-03-30T09:32:01.170" v="4"/>
          <ac:spMkLst>
            <pc:docMk/>
            <pc:sldMk cId="1430551932" sldId="268"/>
            <ac:spMk id="2" creationId="{D1CB3501-D2CA-45DB-87C0-5CE5A0650556}"/>
          </ac:spMkLst>
        </pc:spChg>
        <pc:spChg chg="mod ord">
          <ac:chgData name="Vladimír Cvajniga" userId="S::vladimir.cvajniga@zsmohylova.cz::77233a34-551b-4a96-af41-76f9a2e41146" providerId="AD" clId="Web-{51DE64DE-2CE4-4F39-A81B-D57F845DC649}" dt="2021-03-30T09:32:01.170" v="4"/>
          <ac:spMkLst>
            <pc:docMk/>
            <pc:sldMk cId="1430551932" sldId="268"/>
            <ac:spMk id="3" creationId="{E96CCAD3-7A0F-4B12-9130-3B36AA47979E}"/>
          </ac:spMkLst>
        </pc:spChg>
        <pc:spChg chg="mod ord">
          <ac:chgData name="Vladimír Cvajniga" userId="S::vladimir.cvajniga@zsmohylova.cz::77233a34-551b-4a96-af41-76f9a2e41146" providerId="AD" clId="Web-{51DE64DE-2CE4-4F39-A81B-D57F845DC649}" dt="2021-03-30T09:32:01.170" v="4"/>
          <ac:spMkLst>
            <pc:docMk/>
            <pc:sldMk cId="1430551932" sldId="268"/>
            <ac:spMk id="4" creationId="{418ACF40-5B57-48A7-B486-5E96453A4E27}"/>
          </ac:spMkLst>
        </pc:spChg>
      </pc:sldChg>
      <pc:sldChg chg="modSp add mod replId modClrScheme chgLayout">
        <pc:chgData name="Vladimír Cvajniga" userId="S::vladimir.cvajniga@zsmohylova.cz::77233a34-551b-4a96-af41-76f9a2e41146" providerId="AD" clId="Web-{51DE64DE-2CE4-4F39-A81B-D57F845DC649}" dt="2021-03-30T09:32:01.170" v="4"/>
        <pc:sldMkLst>
          <pc:docMk/>
          <pc:sldMk cId="1011729167" sldId="269"/>
        </pc:sldMkLst>
        <pc:spChg chg="mod ord">
          <ac:chgData name="Vladimír Cvajniga" userId="S::vladimir.cvajniga@zsmohylova.cz::77233a34-551b-4a96-af41-76f9a2e41146" providerId="AD" clId="Web-{51DE64DE-2CE4-4F39-A81B-D57F845DC649}" dt="2021-03-30T09:32:01.170" v="4"/>
          <ac:spMkLst>
            <pc:docMk/>
            <pc:sldMk cId="1011729167" sldId="269"/>
            <ac:spMk id="2" creationId="{D1CB3501-D2CA-45DB-87C0-5CE5A0650556}"/>
          </ac:spMkLst>
        </pc:spChg>
        <pc:spChg chg="mod ord">
          <ac:chgData name="Vladimír Cvajniga" userId="S::vladimir.cvajniga@zsmohylova.cz::77233a34-551b-4a96-af41-76f9a2e41146" providerId="AD" clId="Web-{51DE64DE-2CE4-4F39-A81B-D57F845DC649}" dt="2021-03-30T09:32:01.170" v="4"/>
          <ac:spMkLst>
            <pc:docMk/>
            <pc:sldMk cId="1011729167" sldId="269"/>
            <ac:spMk id="3" creationId="{E96CCAD3-7A0F-4B12-9130-3B36AA47979E}"/>
          </ac:spMkLst>
        </pc:spChg>
        <pc:spChg chg="mod ord">
          <ac:chgData name="Vladimír Cvajniga" userId="S::vladimir.cvajniga@zsmohylova.cz::77233a34-551b-4a96-af41-76f9a2e41146" providerId="AD" clId="Web-{51DE64DE-2CE4-4F39-A81B-D57F845DC649}" dt="2021-03-30T09:32:01.170" v="4"/>
          <ac:spMkLst>
            <pc:docMk/>
            <pc:sldMk cId="1011729167" sldId="269"/>
            <ac:spMk id="4" creationId="{418ACF40-5B57-48A7-B486-5E96453A4E27}"/>
          </ac:spMkLst>
        </pc:spChg>
      </pc:sldChg>
      <pc:sldMasterChg chg="del delSldLayout">
        <pc:chgData name="Vladimír Cvajniga" userId="S::vladimir.cvajniga@zsmohylova.cz::77233a34-551b-4a96-af41-76f9a2e41146" providerId="AD" clId="Web-{51DE64DE-2CE4-4F39-A81B-D57F845DC649}" dt="2021-03-30T09:32:01.170" v="4"/>
        <pc:sldMasterMkLst>
          <pc:docMk/>
          <pc:sldMasterMk cId="1781133592" sldId="2147483684"/>
        </pc:sldMasterMkLst>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3048055642" sldId="2147483685"/>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293190698" sldId="2147483686"/>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1543123623" sldId="2147483687"/>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1309724483" sldId="2147483688"/>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3982840353" sldId="2147483689"/>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1969978747" sldId="2147483690"/>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854838078" sldId="2147483691"/>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3727045874" sldId="2147483692"/>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871625577" sldId="2147483693"/>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1266829603" sldId="2147483694"/>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626555374" sldId="2147483695"/>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3426747130" sldId="2147483696"/>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2870533244" sldId="2147483697"/>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3046202030" sldId="2147483698"/>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2973846651" sldId="2147483699"/>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4122041127" sldId="2147483700"/>
          </pc:sldLayoutMkLst>
        </pc:sldLayoutChg>
        <pc:sldLayoutChg chg="del">
          <pc:chgData name="Vladimír Cvajniga" userId="S::vladimir.cvajniga@zsmohylova.cz::77233a34-551b-4a96-af41-76f9a2e41146" providerId="AD" clId="Web-{51DE64DE-2CE4-4F39-A81B-D57F845DC649}" dt="2021-03-30T09:32:01.170" v="4"/>
          <pc:sldLayoutMkLst>
            <pc:docMk/>
            <pc:sldMasterMk cId="1781133592" sldId="2147483684"/>
            <pc:sldLayoutMk cId="4186812347" sldId="2147483701"/>
          </pc:sldLayoutMkLst>
        </pc:sldLayoutChg>
      </pc:sldMasterChg>
      <pc:sldMasterChg chg="add addSldLayout modSldLayout">
        <pc:chgData name="Vladimír Cvajniga" userId="S::vladimir.cvajniga@zsmohylova.cz::77233a34-551b-4a96-af41-76f9a2e41146" providerId="AD" clId="Web-{51DE64DE-2CE4-4F39-A81B-D57F845DC649}" dt="2021-03-30T09:32:01.170" v="4"/>
        <pc:sldMasterMkLst>
          <pc:docMk/>
          <pc:sldMasterMk cId="925036648" sldId="2147483702"/>
        </pc:sldMasterMkLst>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3454372561" sldId="2147483703"/>
          </pc:sldLayoutMkLst>
        </pc:sldLayoutChg>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4107270747" sldId="2147483704"/>
          </pc:sldLayoutMkLst>
        </pc:sldLayoutChg>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1548600393" sldId="2147483705"/>
          </pc:sldLayoutMkLst>
        </pc:sldLayoutChg>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713535427" sldId="2147483706"/>
          </pc:sldLayoutMkLst>
        </pc:sldLayoutChg>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56057812" sldId="2147483707"/>
          </pc:sldLayoutMkLst>
        </pc:sldLayoutChg>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3182639669" sldId="2147483708"/>
          </pc:sldLayoutMkLst>
        </pc:sldLayoutChg>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4014758190" sldId="2147483709"/>
          </pc:sldLayoutMkLst>
        </pc:sldLayoutChg>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1262528483" sldId="2147483710"/>
          </pc:sldLayoutMkLst>
        </pc:sldLayoutChg>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1315577" sldId="2147483711"/>
          </pc:sldLayoutMkLst>
        </pc:sldLayoutChg>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2774632098" sldId="2147483712"/>
          </pc:sldLayoutMkLst>
        </pc:sldLayoutChg>
        <pc:sldLayoutChg chg="add mod replId">
          <pc:chgData name="Vladimír Cvajniga" userId="S::vladimir.cvajniga@zsmohylova.cz::77233a34-551b-4a96-af41-76f9a2e41146" providerId="AD" clId="Web-{51DE64DE-2CE4-4F39-A81B-D57F845DC649}" dt="2021-03-30T09:32:01.170" v="4"/>
          <pc:sldLayoutMkLst>
            <pc:docMk/>
            <pc:sldMasterMk cId="925036648" sldId="2147483702"/>
            <pc:sldLayoutMk cId="1032328929" sldId="2147483713"/>
          </pc:sldLayoutMkLst>
        </pc:sldLayoutChg>
      </pc:sldMasterChg>
    </pc:docChg>
  </pc:docChgLst>
  <pc:docChgLst>
    <pc:chgData name="Matěj Kotrba" userId="S::matej.kotrba@zsmohylova.cz::51806373-b5e3-45c0-84c2-2898db66d4cf" providerId="AD" clId="Web-{FBD65AC2-D103-4E1C-9224-CCD082C9475D}"/>
    <pc:docChg chg="modSld">
      <pc:chgData name="Matěj Kotrba" userId="S::matej.kotrba@zsmohylova.cz::51806373-b5e3-45c0-84c2-2898db66d4cf" providerId="AD" clId="Web-{FBD65AC2-D103-4E1C-9224-CCD082C9475D}" dt="2021-04-06T11:41:36.874" v="253" actId="20577"/>
      <pc:docMkLst>
        <pc:docMk/>
      </pc:docMkLst>
      <pc:sldChg chg="modSp">
        <pc:chgData name="Matěj Kotrba" userId="S::matej.kotrba@zsmohylova.cz::51806373-b5e3-45c0-84c2-2898db66d4cf" providerId="AD" clId="Web-{FBD65AC2-D103-4E1C-9224-CCD082C9475D}" dt="2021-04-06T11:41:36.874" v="253" actId="20577"/>
        <pc:sldMkLst>
          <pc:docMk/>
          <pc:sldMk cId="2291942877" sldId="272"/>
        </pc:sldMkLst>
        <pc:spChg chg="mod">
          <ac:chgData name="Matěj Kotrba" userId="S::matej.kotrba@zsmohylova.cz::51806373-b5e3-45c0-84c2-2898db66d4cf" providerId="AD" clId="Web-{FBD65AC2-D103-4E1C-9224-CCD082C9475D}" dt="2021-04-06T11:41:36.874" v="253" actId="20577"/>
          <ac:spMkLst>
            <pc:docMk/>
            <pc:sldMk cId="2291942877" sldId="272"/>
            <ac:spMk id="4" creationId="{FA98A99D-869A-403D-A822-34973CBA5B8E}"/>
          </ac:spMkLst>
        </pc:spChg>
        <pc:spChg chg="mod">
          <ac:chgData name="Matěj Kotrba" userId="S::matej.kotrba@zsmohylova.cz::51806373-b5e3-45c0-84c2-2898db66d4cf" providerId="AD" clId="Web-{FBD65AC2-D103-4E1C-9224-CCD082C9475D}" dt="2021-04-06T11:40:36.623" v="238" actId="20577"/>
          <ac:spMkLst>
            <pc:docMk/>
            <pc:sldMk cId="2291942877" sldId="272"/>
            <ac:spMk id="7" creationId="{EF6E1C5E-6459-4CA2-AACF-37F351FA5A17}"/>
          </ac:spMkLst>
        </pc:spChg>
        <pc:spChg chg="mod">
          <ac:chgData name="Matěj Kotrba" userId="S::matej.kotrba@zsmohylova.cz::51806373-b5e3-45c0-84c2-2898db66d4cf" providerId="AD" clId="Web-{FBD65AC2-D103-4E1C-9224-CCD082C9475D}" dt="2021-04-06T11:21:43.415" v="16" actId="20577"/>
          <ac:spMkLst>
            <pc:docMk/>
            <pc:sldMk cId="2291942877" sldId="272"/>
            <ac:spMk id="11" creationId="{BE41720A-9E06-451B-B52D-4E05C4FC7751}"/>
          </ac:spMkLst>
        </pc:spChg>
        <pc:picChg chg="mod">
          <ac:chgData name="Matěj Kotrba" userId="S::matej.kotrba@zsmohylova.cz::51806373-b5e3-45c0-84c2-2898db66d4cf" providerId="AD" clId="Web-{FBD65AC2-D103-4E1C-9224-CCD082C9475D}" dt="2021-04-06T11:20:00.898" v="1" actId="14100"/>
          <ac:picMkLst>
            <pc:docMk/>
            <pc:sldMk cId="2291942877" sldId="272"/>
            <ac:picMk id="6" creationId="{60806743-4836-4E8B-AD2A-581F6DA80896}"/>
          </ac:picMkLst>
        </pc:picChg>
      </pc:sldChg>
    </pc:docChg>
  </pc:docChgLst>
  <pc:docChgLst>
    <pc:chgData name="Viviana Drugda" userId="S::viviana.drugda@zsmohylova.cz::0a3cd180-28e9-45ff-a93f-66998df9bb40" providerId="AD" clId="Web-{B5995714-5B7D-4FB4-90CB-0C400938AF88}"/>
    <pc:docChg chg="modSld addMainMaster delMainMaster">
      <pc:chgData name="Viviana Drugda" userId="S::viviana.drugda@zsmohylova.cz::0a3cd180-28e9-45ff-a93f-66998df9bb40" providerId="AD" clId="Web-{B5995714-5B7D-4FB4-90CB-0C400938AF88}" dt="2021-03-30T09:00:14.318" v="0"/>
      <pc:docMkLst>
        <pc:docMk/>
      </pc:docMkLst>
      <pc:sldChg chg="modSp mod modClrScheme chgLayout">
        <pc:chgData name="Viviana Drugda" userId="S::viviana.drugda@zsmohylova.cz::0a3cd180-28e9-45ff-a93f-66998df9bb40" providerId="AD" clId="Web-{B5995714-5B7D-4FB4-90CB-0C400938AF88}" dt="2021-03-30T09:00:14.318" v="0"/>
        <pc:sldMkLst>
          <pc:docMk/>
          <pc:sldMk cId="4061698677" sldId="257"/>
        </pc:sldMkLst>
        <pc:spChg chg="mod ord">
          <ac:chgData name="Viviana Drugda" userId="S::viviana.drugda@zsmohylova.cz::0a3cd180-28e9-45ff-a93f-66998df9bb40" providerId="AD" clId="Web-{B5995714-5B7D-4FB4-90CB-0C400938AF88}" dt="2021-03-30T09:00:14.318" v="0"/>
          <ac:spMkLst>
            <pc:docMk/>
            <pc:sldMk cId="4061698677" sldId="257"/>
            <ac:spMk id="2" creationId="{FC9724E1-1E19-479F-B3E1-B6A2C0770108}"/>
          </ac:spMkLst>
        </pc:spChg>
        <pc:spChg chg="mod ord">
          <ac:chgData name="Viviana Drugda" userId="S::viviana.drugda@zsmohylova.cz::0a3cd180-28e9-45ff-a93f-66998df9bb40" providerId="AD" clId="Web-{B5995714-5B7D-4FB4-90CB-0C400938AF88}" dt="2021-03-30T09:00:14.318" v="0"/>
          <ac:spMkLst>
            <pc:docMk/>
            <pc:sldMk cId="4061698677" sldId="257"/>
            <ac:spMk id="27" creationId="{D0700F79-8F72-4D49-8F71-EE8ECAE34E33}"/>
          </ac:spMkLst>
        </pc:spChg>
      </pc:sldChg>
      <pc:sldChg chg="delSp modSp mod modClrScheme delDesignElem chgLayout">
        <pc:chgData name="Viviana Drugda" userId="S::viviana.drugda@zsmohylova.cz::0a3cd180-28e9-45ff-a93f-66998df9bb40" providerId="AD" clId="Web-{B5995714-5B7D-4FB4-90CB-0C400938AF88}" dt="2021-03-30T09:00:14.318" v="0"/>
        <pc:sldMkLst>
          <pc:docMk/>
          <pc:sldMk cId="1554937699" sldId="258"/>
        </pc:sldMkLst>
        <pc:spChg chg="mod ord">
          <ac:chgData name="Viviana Drugda" userId="S::viviana.drugda@zsmohylova.cz::0a3cd180-28e9-45ff-a93f-66998df9bb40" providerId="AD" clId="Web-{B5995714-5B7D-4FB4-90CB-0C400938AF88}" dt="2021-03-30T09:00:14.318" v="0"/>
          <ac:spMkLst>
            <pc:docMk/>
            <pc:sldMk cId="1554937699" sldId="258"/>
            <ac:spMk id="2" creationId="{F895EDE2-E3EB-4264-9ABB-3D5A4787C5E3}"/>
          </ac:spMkLst>
        </pc:spChg>
        <pc:spChg chg="mod ord">
          <ac:chgData name="Viviana Drugda" userId="S::viviana.drugda@zsmohylova.cz::0a3cd180-28e9-45ff-a93f-66998df9bb40" providerId="AD" clId="Web-{B5995714-5B7D-4FB4-90CB-0C400938AF88}" dt="2021-03-30T09:00:14.318" v="0"/>
          <ac:spMkLst>
            <pc:docMk/>
            <pc:sldMk cId="1554937699" sldId="258"/>
            <ac:spMk id="29" creationId="{DBE55786-AAB9-4817-8992-006308A64FB0}"/>
          </ac:spMkLst>
        </pc:spChg>
        <pc:spChg chg="del">
          <ac:chgData name="Viviana Drugda" userId="S::viviana.drugda@zsmohylova.cz::0a3cd180-28e9-45ff-a93f-66998df9bb40" providerId="AD" clId="Web-{B5995714-5B7D-4FB4-90CB-0C400938AF88}" dt="2021-03-30T09:00:14.318" v="0"/>
          <ac:spMkLst>
            <pc:docMk/>
            <pc:sldMk cId="1554937699" sldId="258"/>
            <ac:spMk id="32" creationId="{51EBC40F-6C27-4F1D-B4D6-323683330332}"/>
          </ac:spMkLst>
        </pc:spChg>
        <pc:spChg chg="del">
          <ac:chgData name="Viviana Drugda" userId="S::viviana.drugda@zsmohylova.cz::0a3cd180-28e9-45ff-a93f-66998df9bb40" providerId="AD" clId="Web-{B5995714-5B7D-4FB4-90CB-0C400938AF88}" dt="2021-03-30T09:00:14.318" v="0"/>
          <ac:spMkLst>
            <pc:docMk/>
            <pc:sldMk cId="1554937699" sldId="258"/>
            <ac:spMk id="34" creationId="{92CE7192-9926-4B6A-A377-FB1A2628C31F}"/>
          </ac:spMkLst>
        </pc:spChg>
      </pc:sldChg>
      <pc:sldChg chg="delSp modSp mod modClrScheme delDesignElem chgLayout">
        <pc:chgData name="Viviana Drugda" userId="S::viviana.drugda@zsmohylova.cz::0a3cd180-28e9-45ff-a93f-66998df9bb40" providerId="AD" clId="Web-{B5995714-5B7D-4FB4-90CB-0C400938AF88}" dt="2021-03-30T09:00:14.318" v="0"/>
        <pc:sldMkLst>
          <pc:docMk/>
          <pc:sldMk cId="1524808625" sldId="259"/>
        </pc:sldMkLst>
        <pc:spChg chg="mod ord">
          <ac:chgData name="Viviana Drugda" userId="S::viviana.drugda@zsmohylova.cz::0a3cd180-28e9-45ff-a93f-66998df9bb40" providerId="AD" clId="Web-{B5995714-5B7D-4FB4-90CB-0C400938AF88}" dt="2021-03-30T09:00:14.318" v="0"/>
          <ac:spMkLst>
            <pc:docMk/>
            <pc:sldMk cId="1524808625" sldId="259"/>
            <ac:spMk id="2" creationId="{517A8A96-F49C-4372-92C8-00FE372F025E}"/>
          </ac:spMkLst>
        </pc:spChg>
        <pc:spChg chg="del">
          <ac:chgData name="Viviana Drugda" userId="S::viviana.drugda@zsmohylova.cz::0a3cd180-28e9-45ff-a93f-66998df9bb40" providerId="AD" clId="Web-{B5995714-5B7D-4FB4-90CB-0C400938AF88}" dt="2021-03-30T09:00:14.318" v="0"/>
          <ac:spMkLst>
            <pc:docMk/>
            <pc:sldMk cId="1524808625" sldId="259"/>
            <ac:spMk id="17" creationId="{5356B7AC-8991-4B6B-92E2-9EBB80DBBCFD}"/>
          </ac:spMkLst>
        </pc:spChg>
        <pc:spChg chg="del">
          <ac:chgData name="Viviana Drugda" userId="S::viviana.drugda@zsmohylova.cz::0a3cd180-28e9-45ff-a93f-66998df9bb40" providerId="AD" clId="Web-{B5995714-5B7D-4FB4-90CB-0C400938AF88}" dt="2021-03-30T09:00:14.318" v="0"/>
          <ac:spMkLst>
            <pc:docMk/>
            <pc:sldMk cId="1524808625" sldId="259"/>
            <ac:spMk id="19" creationId="{A8AFFF25-F4D6-4BBC-841D-3B3014EDBB3A}"/>
          </ac:spMkLst>
        </pc:spChg>
        <pc:spChg chg="mod ord">
          <ac:chgData name="Viviana Drugda" userId="S::viviana.drugda@zsmohylova.cz::0a3cd180-28e9-45ff-a93f-66998df9bb40" providerId="AD" clId="Web-{B5995714-5B7D-4FB4-90CB-0C400938AF88}" dt="2021-03-30T09:00:14.318" v="0"/>
          <ac:spMkLst>
            <pc:docMk/>
            <pc:sldMk cId="1524808625" sldId="259"/>
            <ac:spMk id="21" creationId="{6B5BF610-F039-4AC6-A89E-D8E00E9AD6A8}"/>
          </ac:spMkLst>
        </pc:spChg>
      </pc:sldChg>
      <pc:sldChg chg="modSp mod modClrScheme chgLayout">
        <pc:chgData name="Viviana Drugda" userId="S::viviana.drugda@zsmohylova.cz::0a3cd180-28e9-45ff-a93f-66998df9bb40" providerId="AD" clId="Web-{B5995714-5B7D-4FB4-90CB-0C400938AF88}" dt="2021-03-30T09:00:14.318" v="0"/>
        <pc:sldMkLst>
          <pc:docMk/>
          <pc:sldMk cId="2091250990" sldId="260"/>
        </pc:sldMkLst>
        <pc:spChg chg="mod ord">
          <ac:chgData name="Viviana Drugda" userId="S::viviana.drugda@zsmohylova.cz::0a3cd180-28e9-45ff-a93f-66998df9bb40" providerId="AD" clId="Web-{B5995714-5B7D-4FB4-90CB-0C400938AF88}" dt="2021-03-30T09:00:14.318" v="0"/>
          <ac:spMkLst>
            <pc:docMk/>
            <pc:sldMk cId="2091250990" sldId="260"/>
            <ac:spMk id="2" creationId="{AE93965A-B434-4C28-8E73-7CF4BEC2EB7C}"/>
          </ac:spMkLst>
        </pc:spChg>
        <pc:spChg chg="mod ord">
          <ac:chgData name="Viviana Drugda" userId="S::viviana.drugda@zsmohylova.cz::0a3cd180-28e9-45ff-a93f-66998df9bb40" providerId="AD" clId="Web-{B5995714-5B7D-4FB4-90CB-0C400938AF88}" dt="2021-03-30T09:00:14.318" v="0"/>
          <ac:spMkLst>
            <pc:docMk/>
            <pc:sldMk cId="2091250990" sldId="260"/>
            <ac:spMk id="3" creationId="{F2C4252E-57C5-41F6-B4EF-0957CA4C7D1F}"/>
          </ac:spMkLst>
        </pc:spChg>
      </pc:sldChg>
      <pc:sldChg chg="modSp mod modClrScheme chgLayout">
        <pc:chgData name="Viviana Drugda" userId="S::viviana.drugda@zsmohylova.cz::0a3cd180-28e9-45ff-a93f-66998df9bb40" providerId="AD" clId="Web-{B5995714-5B7D-4FB4-90CB-0C400938AF88}" dt="2021-03-30T09:00:14.318" v="0"/>
        <pc:sldMkLst>
          <pc:docMk/>
          <pc:sldMk cId="1298445" sldId="261"/>
        </pc:sldMkLst>
        <pc:spChg chg="mod ord">
          <ac:chgData name="Viviana Drugda" userId="S::viviana.drugda@zsmohylova.cz::0a3cd180-28e9-45ff-a93f-66998df9bb40" providerId="AD" clId="Web-{B5995714-5B7D-4FB4-90CB-0C400938AF88}" dt="2021-03-30T09:00:14.318" v="0"/>
          <ac:spMkLst>
            <pc:docMk/>
            <pc:sldMk cId="1298445" sldId="261"/>
            <ac:spMk id="2" creationId="{D1CB3501-D2CA-45DB-87C0-5CE5A0650556}"/>
          </ac:spMkLst>
        </pc:spChg>
        <pc:spChg chg="mod ord">
          <ac:chgData name="Viviana Drugda" userId="S::viviana.drugda@zsmohylova.cz::0a3cd180-28e9-45ff-a93f-66998df9bb40" providerId="AD" clId="Web-{B5995714-5B7D-4FB4-90CB-0C400938AF88}" dt="2021-03-30T09:00:14.318" v="0"/>
          <ac:spMkLst>
            <pc:docMk/>
            <pc:sldMk cId="1298445" sldId="261"/>
            <ac:spMk id="3" creationId="{E96CCAD3-7A0F-4B12-9130-3B36AA47979E}"/>
          </ac:spMkLst>
        </pc:spChg>
        <pc:spChg chg="mod ord">
          <ac:chgData name="Viviana Drugda" userId="S::viviana.drugda@zsmohylova.cz::0a3cd180-28e9-45ff-a93f-66998df9bb40" providerId="AD" clId="Web-{B5995714-5B7D-4FB4-90CB-0C400938AF88}" dt="2021-03-30T09:00:14.318" v="0"/>
          <ac:spMkLst>
            <pc:docMk/>
            <pc:sldMk cId="1298445" sldId="261"/>
            <ac:spMk id="4" creationId="{418ACF40-5B57-48A7-B486-5E96453A4E27}"/>
          </ac:spMkLst>
        </pc:spChg>
      </pc:sldChg>
      <pc:sldChg chg="modSp mod modClrScheme chgLayout">
        <pc:chgData name="Viviana Drugda" userId="S::viviana.drugda@zsmohylova.cz::0a3cd180-28e9-45ff-a93f-66998df9bb40" providerId="AD" clId="Web-{B5995714-5B7D-4FB4-90CB-0C400938AF88}" dt="2021-03-30T09:00:14.318" v="0"/>
        <pc:sldMkLst>
          <pc:docMk/>
          <pc:sldMk cId="84883201" sldId="262"/>
        </pc:sldMkLst>
        <pc:spChg chg="mod ord">
          <ac:chgData name="Viviana Drugda" userId="S::viviana.drugda@zsmohylova.cz::0a3cd180-28e9-45ff-a93f-66998df9bb40" providerId="AD" clId="Web-{B5995714-5B7D-4FB4-90CB-0C400938AF88}" dt="2021-03-30T09:00:14.318" v="0"/>
          <ac:spMkLst>
            <pc:docMk/>
            <pc:sldMk cId="84883201" sldId="262"/>
            <ac:spMk id="2" creationId="{0E62D709-2F71-4045-A991-1F2DD5262CAC}"/>
          </ac:spMkLst>
        </pc:spChg>
        <pc:picChg chg="mod ord">
          <ac:chgData name="Viviana Drugda" userId="S::viviana.drugda@zsmohylova.cz::0a3cd180-28e9-45ff-a93f-66998df9bb40" providerId="AD" clId="Web-{B5995714-5B7D-4FB4-90CB-0C400938AF88}" dt="2021-03-30T09:00:14.318" v="0"/>
          <ac:picMkLst>
            <pc:docMk/>
            <pc:sldMk cId="84883201" sldId="262"/>
            <ac:picMk id="9" creationId="{335A5F29-DFF2-4D15-ABA2-793D59FA0562}"/>
          </ac:picMkLst>
        </pc:picChg>
        <pc:picChg chg="mod ord">
          <ac:chgData name="Viviana Drugda" userId="S::viviana.drugda@zsmohylova.cz::0a3cd180-28e9-45ff-a93f-66998df9bb40" providerId="AD" clId="Web-{B5995714-5B7D-4FB4-90CB-0C400938AF88}" dt="2021-03-30T09:00:14.318" v="0"/>
          <ac:picMkLst>
            <pc:docMk/>
            <pc:sldMk cId="84883201" sldId="262"/>
            <ac:picMk id="24" creationId="{05F13011-88F1-4108-8637-AD54BF90748E}"/>
          </ac:picMkLst>
        </pc:picChg>
      </pc:sldChg>
      <pc:sldChg chg="mod modClrScheme chgLayout">
        <pc:chgData name="Viviana Drugda" userId="S::viviana.drugda@zsmohylova.cz::0a3cd180-28e9-45ff-a93f-66998df9bb40" providerId="AD" clId="Web-{B5995714-5B7D-4FB4-90CB-0C400938AF88}" dt="2021-03-30T09:00:14.318" v="0"/>
        <pc:sldMkLst>
          <pc:docMk/>
          <pc:sldMk cId="3232440055" sldId="263"/>
        </pc:sldMkLst>
      </pc:sldChg>
      <pc:sldChg chg="delSp modSp mod modClrScheme delDesignElem chgLayout">
        <pc:chgData name="Viviana Drugda" userId="S::viviana.drugda@zsmohylova.cz::0a3cd180-28e9-45ff-a93f-66998df9bb40" providerId="AD" clId="Web-{B5995714-5B7D-4FB4-90CB-0C400938AF88}" dt="2021-03-30T09:00:14.318" v="0"/>
        <pc:sldMkLst>
          <pc:docMk/>
          <pc:sldMk cId="1736268979" sldId="264"/>
        </pc:sldMkLst>
        <pc:spChg chg="mod ord">
          <ac:chgData name="Viviana Drugda" userId="S::viviana.drugda@zsmohylova.cz::0a3cd180-28e9-45ff-a93f-66998df9bb40" providerId="AD" clId="Web-{B5995714-5B7D-4FB4-90CB-0C400938AF88}" dt="2021-03-30T09:00:14.318" v="0"/>
          <ac:spMkLst>
            <pc:docMk/>
            <pc:sldMk cId="1736268979" sldId="264"/>
            <ac:spMk id="2" creationId="{71040909-4001-4557-B736-9D26D7319E4F}"/>
          </ac:spMkLst>
        </pc:spChg>
        <pc:spChg chg="mod ord">
          <ac:chgData name="Viviana Drugda" userId="S::viviana.drugda@zsmohylova.cz::0a3cd180-28e9-45ff-a93f-66998df9bb40" providerId="AD" clId="Web-{B5995714-5B7D-4FB4-90CB-0C400938AF88}" dt="2021-03-30T09:00:14.318" v="0"/>
          <ac:spMkLst>
            <pc:docMk/>
            <pc:sldMk cId="1736268979" sldId="264"/>
            <ac:spMk id="4" creationId="{0A6D2F7A-88E2-4C47-A3B9-06BC57DA7EE5}"/>
          </ac:spMkLst>
        </pc:spChg>
        <pc:spChg chg="del">
          <ac:chgData name="Viviana Drugda" userId="S::viviana.drugda@zsmohylova.cz::0a3cd180-28e9-45ff-a93f-66998df9bb40" providerId="AD" clId="Web-{B5995714-5B7D-4FB4-90CB-0C400938AF88}" dt="2021-03-30T09:00:14.318" v="0"/>
          <ac:spMkLst>
            <pc:docMk/>
            <pc:sldMk cId="1736268979" sldId="264"/>
            <ac:spMk id="13" creationId="{AD447701-5C61-47D2-A56F-5FDCC544073C}"/>
          </ac:spMkLst>
        </pc:spChg>
        <pc:spChg chg="del">
          <ac:chgData name="Viviana Drugda" userId="S::viviana.drugda@zsmohylova.cz::0a3cd180-28e9-45ff-a93f-66998df9bb40" providerId="AD" clId="Web-{B5995714-5B7D-4FB4-90CB-0C400938AF88}" dt="2021-03-30T09:00:14.318" v="0"/>
          <ac:spMkLst>
            <pc:docMk/>
            <pc:sldMk cId="1736268979" sldId="264"/>
            <ac:spMk id="15" creationId="{7D5ECDCF-19AC-4A65-B2EF-088F9B7E1C62}"/>
          </ac:spMkLst>
        </pc:spChg>
        <pc:spChg chg="del">
          <ac:chgData name="Viviana Drugda" userId="S::viviana.drugda@zsmohylova.cz::0a3cd180-28e9-45ff-a93f-66998df9bb40" providerId="AD" clId="Web-{B5995714-5B7D-4FB4-90CB-0C400938AF88}" dt="2021-03-30T09:00:14.318" v="0"/>
          <ac:spMkLst>
            <pc:docMk/>
            <pc:sldMk cId="1736268979" sldId="264"/>
            <ac:spMk id="17" creationId="{D9453AC2-8882-459A-8985-3E24DD42AE0D}"/>
          </ac:spMkLst>
        </pc:spChg>
        <pc:spChg chg="del">
          <ac:chgData name="Viviana Drugda" userId="S::viviana.drugda@zsmohylova.cz::0a3cd180-28e9-45ff-a93f-66998df9bb40" providerId="AD" clId="Web-{B5995714-5B7D-4FB4-90CB-0C400938AF88}" dt="2021-03-30T09:00:14.318" v="0"/>
          <ac:spMkLst>
            <pc:docMk/>
            <pc:sldMk cId="1736268979" sldId="264"/>
            <ac:spMk id="19" creationId="{D4A11FEA-6E98-401C-B708-DA2C95081E8F}"/>
          </ac:spMkLst>
        </pc:spChg>
        <pc:picChg chg="mod ord">
          <ac:chgData name="Viviana Drugda" userId="S::viviana.drugda@zsmohylova.cz::0a3cd180-28e9-45ff-a93f-66998df9bb40" providerId="AD" clId="Web-{B5995714-5B7D-4FB4-90CB-0C400938AF88}" dt="2021-03-30T09:00:14.318" v="0"/>
          <ac:picMkLst>
            <pc:docMk/>
            <pc:sldMk cId="1736268979" sldId="264"/>
            <ac:picMk id="8" creationId="{635B1B0F-E0EC-48B3-AF56-93D65C1BA9C2}"/>
          </ac:picMkLst>
        </pc:picChg>
      </pc:sldChg>
      <pc:sldChg chg="mod modClrScheme chgLayout">
        <pc:chgData name="Viviana Drugda" userId="S::viviana.drugda@zsmohylova.cz::0a3cd180-28e9-45ff-a93f-66998df9bb40" providerId="AD" clId="Web-{B5995714-5B7D-4FB4-90CB-0C400938AF88}" dt="2021-03-30T09:00:14.318" v="0"/>
        <pc:sldMkLst>
          <pc:docMk/>
          <pc:sldMk cId="1985658510" sldId="265"/>
        </pc:sldMkLst>
      </pc:sldChg>
      <pc:sldChg chg="modSp mod modClrScheme chgLayout">
        <pc:chgData name="Viviana Drugda" userId="S::viviana.drugda@zsmohylova.cz::0a3cd180-28e9-45ff-a93f-66998df9bb40" providerId="AD" clId="Web-{B5995714-5B7D-4FB4-90CB-0C400938AF88}" dt="2021-03-30T09:00:14.318" v="0"/>
        <pc:sldMkLst>
          <pc:docMk/>
          <pc:sldMk cId="927470826" sldId="266"/>
        </pc:sldMkLst>
        <pc:spChg chg="mod ord">
          <ac:chgData name="Viviana Drugda" userId="S::viviana.drugda@zsmohylova.cz::0a3cd180-28e9-45ff-a93f-66998df9bb40" providerId="AD" clId="Web-{B5995714-5B7D-4FB4-90CB-0C400938AF88}" dt="2021-03-30T09:00:14.318" v="0"/>
          <ac:spMkLst>
            <pc:docMk/>
            <pc:sldMk cId="927470826" sldId="266"/>
            <ac:spMk id="2" creationId="{D1CB3501-D2CA-45DB-87C0-5CE5A0650556}"/>
          </ac:spMkLst>
        </pc:spChg>
        <pc:spChg chg="mod ord">
          <ac:chgData name="Viviana Drugda" userId="S::viviana.drugda@zsmohylova.cz::0a3cd180-28e9-45ff-a93f-66998df9bb40" providerId="AD" clId="Web-{B5995714-5B7D-4FB4-90CB-0C400938AF88}" dt="2021-03-30T09:00:14.318" v="0"/>
          <ac:spMkLst>
            <pc:docMk/>
            <pc:sldMk cId="927470826" sldId="266"/>
            <ac:spMk id="3" creationId="{E96CCAD3-7A0F-4B12-9130-3B36AA47979E}"/>
          </ac:spMkLst>
        </pc:spChg>
        <pc:spChg chg="mod ord">
          <ac:chgData name="Viviana Drugda" userId="S::viviana.drugda@zsmohylova.cz::0a3cd180-28e9-45ff-a93f-66998df9bb40" providerId="AD" clId="Web-{B5995714-5B7D-4FB4-90CB-0C400938AF88}" dt="2021-03-30T09:00:14.318" v="0"/>
          <ac:spMkLst>
            <pc:docMk/>
            <pc:sldMk cId="927470826" sldId="266"/>
            <ac:spMk id="4" creationId="{418ACF40-5B57-48A7-B486-5E96453A4E27}"/>
          </ac:spMkLst>
        </pc:spChg>
      </pc:sldChg>
      <pc:sldChg chg="modSp mod modClrScheme chgLayout">
        <pc:chgData name="Viviana Drugda" userId="S::viviana.drugda@zsmohylova.cz::0a3cd180-28e9-45ff-a93f-66998df9bb40" providerId="AD" clId="Web-{B5995714-5B7D-4FB4-90CB-0C400938AF88}" dt="2021-03-30T09:00:14.318" v="0"/>
        <pc:sldMkLst>
          <pc:docMk/>
          <pc:sldMk cId="665345928" sldId="267"/>
        </pc:sldMkLst>
        <pc:spChg chg="mod ord">
          <ac:chgData name="Viviana Drugda" userId="S::viviana.drugda@zsmohylova.cz::0a3cd180-28e9-45ff-a93f-66998df9bb40" providerId="AD" clId="Web-{B5995714-5B7D-4FB4-90CB-0C400938AF88}" dt="2021-03-30T09:00:14.318" v="0"/>
          <ac:spMkLst>
            <pc:docMk/>
            <pc:sldMk cId="665345928" sldId="267"/>
            <ac:spMk id="2" creationId="{D1CB3501-D2CA-45DB-87C0-5CE5A0650556}"/>
          </ac:spMkLst>
        </pc:spChg>
        <pc:spChg chg="mod ord">
          <ac:chgData name="Viviana Drugda" userId="S::viviana.drugda@zsmohylova.cz::0a3cd180-28e9-45ff-a93f-66998df9bb40" providerId="AD" clId="Web-{B5995714-5B7D-4FB4-90CB-0C400938AF88}" dt="2021-03-30T09:00:14.318" v="0"/>
          <ac:spMkLst>
            <pc:docMk/>
            <pc:sldMk cId="665345928" sldId="267"/>
            <ac:spMk id="3" creationId="{E96CCAD3-7A0F-4B12-9130-3B36AA47979E}"/>
          </ac:spMkLst>
        </pc:spChg>
        <pc:spChg chg="mod ord">
          <ac:chgData name="Viviana Drugda" userId="S::viviana.drugda@zsmohylova.cz::0a3cd180-28e9-45ff-a93f-66998df9bb40" providerId="AD" clId="Web-{B5995714-5B7D-4FB4-90CB-0C400938AF88}" dt="2021-03-30T09:00:14.318" v="0"/>
          <ac:spMkLst>
            <pc:docMk/>
            <pc:sldMk cId="665345928" sldId="267"/>
            <ac:spMk id="4" creationId="{418ACF40-5B57-48A7-B486-5E96453A4E27}"/>
          </ac:spMkLst>
        </pc:spChg>
      </pc:sldChg>
      <pc:sldChg chg="modSp mod modClrScheme chgLayout">
        <pc:chgData name="Viviana Drugda" userId="S::viviana.drugda@zsmohylova.cz::0a3cd180-28e9-45ff-a93f-66998df9bb40" providerId="AD" clId="Web-{B5995714-5B7D-4FB4-90CB-0C400938AF88}" dt="2021-03-30T09:00:14.318" v="0"/>
        <pc:sldMkLst>
          <pc:docMk/>
          <pc:sldMk cId="1430551932" sldId="268"/>
        </pc:sldMkLst>
        <pc:spChg chg="mod ord">
          <ac:chgData name="Viviana Drugda" userId="S::viviana.drugda@zsmohylova.cz::0a3cd180-28e9-45ff-a93f-66998df9bb40" providerId="AD" clId="Web-{B5995714-5B7D-4FB4-90CB-0C400938AF88}" dt="2021-03-30T09:00:14.318" v="0"/>
          <ac:spMkLst>
            <pc:docMk/>
            <pc:sldMk cId="1430551932" sldId="268"/>
            <ac:spMk id="2" creationId="{D1CB3501-D2CA-45DB-87C0-5CE5A0650556}"/>
          </ac:spMkLst>
        </pc:spChg>
        <pc:spChg chg="mod ord">
          <ac:chgData name="Viviana Drugda" userId="S::viviana.drugda@zsmohylova.cz::0a3cd180-28e9-45ff-a93f-66998df9bb40" providerId="AD" clId="Web-{B5995714-5B7D-4FB4-90CB-0C400938AF88}" dt="2021-03-30T09:00:14.318" v="0"/>
          <ac:spMkLst>
            <pc:docMk/>
            <pc:sldMk cId="1430551932" sldId="268"/>
            <ac:spMk id="3" creationId="{E96CCAD3-7A0F-4B12-9130-3B36AA47979E}"/>
          </ac:spMkLst>
        </pc:spChg>
        <pc:spChg chg="mod ord">
          <ac:chgData name="Viviana Drugda" userId="S::viviana.drugda@zsmohylova.cz::0a3cd180-28e9-45ff-a93f-66998df9bb40" providerId="AD" clId="Web-{B5995714-5B7D-4FB4-90CB-0C400938AF88}" dt="2021-03-30T09:00:14.318" v="0"/>
          <ac:spMkLst>
            <pc:docMk/>
            <pc:sldMk cId="1430551932" sldId="268"/>
            <ac:spMk id="4" creationId="{418ACF40-5B57-48A7-B486-5E96453A4E27}"/>
          </ac:spMkLst>
        </pc:spChg>
      </pc:sldChg>
      <pc:sldChg chg="modSp mod modClrScheme chgLayout">
        <pc:chgData name="Viviana Drugda" userId="S::viviana.drugda@zsmohylova.cz::0a3cd180-28e9-45ff-a93f-66998df9bb40" providerId="AD" clId="Web-{B5995714-5B7D-4FB4-90CB-0C400938AF88}" dt="2021-03-30T09:00:14.318" v="0"/>
        <pc:sldMkLst>
          <pc:docMk/>
          <pc:sldMk cId="1011729167" sldId="269"/>
        </pc:sldMkLst>
        <pc:spChg chg="mod ord">
          <ac:chgData name="Viviana Drugda" userId="S::viviana.drugda@zsmohylova.cz::0a3cd180-28e9-45ff-a93f-66998df9bb40" providerId="AD" clId="Web-{B5995714-5B7D-4FB4-90CB-0C400938AF88}" dt="2021-03-30T09:00:14.318" v="0"/>
          <ac:spMkLst>
            <pc:docMk/>
            <pc:sldMk cId="1011729167" sldId="269"/>
            <ac:spMk id="2" creationId="{D1CB3501-D2CA-45DB-87C0-5CE5A0650556}"/>
          </ac:spMkLst>
        </pc:spChg>
        <pc:spChg chg="mod ord">
          <ac:chgData name="Viviana Drugda" userId="S::viviana.drugda@zsmohylova.cz::0a3cd180-28e9-45ff-a93f-66998df9bb40" providerId="AD" clId="Web-{B5995714-5B7D-4FB4-90CB-0C400938AF88}" dt="2021-03-30T09:00:14.318" v="0"/>
          <ac:spMkLst>
            <pc:docMk/>
            <pc:sldMk cId="1011729167" sldId="269"/>
            <ac:spMk id="3" creationId="{E96CCAD3-7A0F-4B12-9130-3B36AA47979E}"/>
          </ac:spMkLst>
        </pc:spChg>
        <pc:spChg chg="mod ord">
          <ac:chgData name="Viviana Drugda" userId="S::viviana.drugda@zsmohylova.cz::0a3cd180-28e9-45ff-a93f-66998df9bb40" providerId="AD" clId="Web-{B5995714-5B7D-4FB4-90CB-0C400938AF88}" dt="2021-03-30T09:00:14.318" v="0"/>
          <ac:spMkLst>
            <pc:docMk/>
            <pc:sldMk cId="1011729167" sldId="269"/>
            <ac:spMk id="4" creationId="{418ACF40-5B57-48A7-B486-5E96453A4E27}"/>
          </ac:spMkLst>
        </pc:spChg>
      </pc:sldChg>
      <pc:sldMasterChg chg="del delSldLayout">
        <pc:chgData name="Viviana Drugda" userId="S::viviana.drugda@zsmohylova.cz::0a3cd180-28e9-45ff-a93f-66998df9bb40" providerId="AD" clId="Web-{B5995714-5B7D-4FB4-90CB-0C400938AF88}" dt="2021-03-30T09:00:14.318" v="0"/>
        <pc:sldMasterMkLst>
          <pc:docMk/>
          <pc:sldMasterMk cId="4233033981" sldId="2147483672"/>
        </pc:sldMasterMkLst>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3471109224" sldId="2147483673"/>
          </pc:sldLayoutMkLst>
        </pc:sldLayoutChg>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4218517466" sldId="2147483674"/>
          </pc:sldLayoutMkLst>
        </pc:sldLayoutChg>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2105893479" sldId="2147483675"/>
          </pc:sldLayoutMkLst>
        </pc:sldLayoutChg>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1152719354" sldId="2147483676"/>
          </pc:sldLayoutMkLst>
        </pc:sldLayoutChg>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836160128" sldId="2147483677"/>
          </pc:sldLayoutMkLst>
        </pc:sldLayoutChg>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2117633443" sldId="2147483678"/>
          </pc:sldLayoutMkLst>
        </pc:sldLayoutChg>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3783181275" sldId="2147483679"/>
          </pc:sldLayoutMkLst>
        </pc:sldLayoutChg>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1398935331" sldId="2147483680"/>
          </pc:sldLayoutMkLst>
        </pc:sldLayoutChg>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115503900" sldId="2147483681"/>
          </pc:sldLayoutMkLst>
        </pc:sldLayoutChg>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789341842" sldId="2147483682"/>
          </pc:sldLayoutMkLst>
        </pc:sldLayoutChg>
        <pc:sldLayoutChg chg="del">
          <pc:chgData name="Viviana Drugda" userId="S::viviana.drugda@zsmohylova.cz::0a3cd180-28e9-45ff-a93f-66998df9bb40" providerId="AD" clId="Web-{B5995714-5B7D-4FB4-90CB-0C400938AF88}" dt="2021-03-30T09:00:14.318" v="0"/>
          <pc:sldLayoutMkLst>
            <pc:docMk/>
            <pc:sldMasterMk cId="4233033981" sldId="2147483672"/>
            <pc:sldLayoutMk cId="2942819737" sldId="2147483683"/>
          </pc:sldLayoutMkLst>
        </pc:sldLayoutChg>
      </pc:sldMasterChg>
      <pc:sldMasterChg chg="add addSldLayout modSldLayout">
        <pc:chgData name="Viviana Drugda" userId="S::viviana.drugda@zsmohylova.cz::0a3cd180-28e9-45ff-a93f-66998df9bb40" providerId="AD" clId="Web-{B5995714-5B7D-4FB4-90CB-0C400938AF88}" dt="2021-03-30T09:00:14.318" v="0"/>
        <pc:sldMasterMkLst>
          <pc:docMk/>
          <pc:sldMasterMk cId="1781133592" sldId="2147483684"/>
        </pc:sldMasterMkLst>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3048055642" sldId="2147483685"/>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293190698" sldId="2147483686"/>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1543123623" sldId="2147483687"/>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1309724483" sldId="2147483688"/>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3982840353" sldId="2147483689"/>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1969978747" sldId="2147483690"/>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854838078" sldId="2147483691"/>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3727045874" sldId="2147483692"/>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871625577" sldId="2147483693"/>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1266829603" sldId="2147483694"/>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626555374" sldId="2147483695"/>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3426747130" sldId="2147483696"/>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2870533244" sldId="2147483697"/>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3046202030" sldId="2147483698"/>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2973846651" sldId="2147483699"/>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4122041127" sldId="2147483700"/>
          </pc:sldLayoutMkLst>
        </pc:sldLayoutChg>
        <pc:sldLayoutChg chg="add mod replId">
          <pc:chgData name="Viviana Drugda" userId="S::viviana.drugda@zsmohylova.cz::0a3cd180-28e9-45ff-a93f-66998df9bb40" providerId="AD" clId="Web-{B5995714-5B7D-4FB4-90CB-0C400938AF88}" dt="2021-03-30T09:00:14.318" v="0"/>
          <pc:sldLayoutMkLst>
            <pc:docMk/>
            <pc:sldMasterMk cId="1781133592" sldId="2147483684"/>
            <pc:sldLayoutMk cId="4186812347" sldId="2147483701"/>
          </pc:sldLayoutMkLst>
        </pc:sldLayoutChg>
      </pc:sldMasterChg>
    </pc:docChg>
  </pc:docChgLst>
  <pc:docChgLst>
    <pc:chgData name="Matěj Kotrba" userId="S::matej.kotrba@zsmohylova.cz::51806373-b5e3-45c0-84c2-2898db66d4cf" providerId="AD" clId="Web-{915504C0-19B2-48F4-9F26-9EFF3825E2BE}"/>
    <pc:docChg chg="addSld modSld">
      <pc:chgData name="Matěj Kotrba" userId="S::matej.kotrba@zsmohylova.cz::51806373-b5e3-45c0-84c2-2898db66d4cf" providerId="AD" clId="Web-{915504C0-19B2-48F4-9F26-9EFF3825E2BE}" dt="2021-03-31T08:00:51.001" v="7" actId="14100"/>
      <pc:docMkLst>
        <pc:docMk/>
      </pc:docMkLst>
      <pc:sldChg chg="modSp">
        <pc:chgData name="Matěj Kotrba" userId="S::matej.kotrba@zsmohylova.cz::51806373-b5e3-45c0-84c2-2898db66d4cf" providerId="AD" clId="Web-{915504C0-19B2-48F4-9F26-9EFF3825E2BE}" dt="2021-03-31T08:00:51.001" v="7" actId="14100"/>
        <pc:sldMkLst>
          <pc:docMk/>
          <pc:sldMk cId="1985658510" sldId="265"/>
        </pc:sldMkLst>
        <pc:picChg chg="mod">
          <ac:chgData name="Matěj Kotrba" userId="S::matej.kotrba@zsmohylova.cz::51806373-b5e3-45c0-84c2-2898db66d4cf" providerId="AD" clId="Web-{915504C0-19B2-48F4-9F26-9EFF3825E2BE}" dt="2021-03-31T08:00:51.001" v="7" actId="14100"/>
          <ac:picMkLst>
            <pc:docMk/>
            <pc:sldMk cId="1985658510" sldId="265"/>
            <ac:picMk id="18" creationId="{729E996B-95A4-4B1A-A730-F6B1B4B7A345}"/>
          </ac:picMkLst>
        </pc:picChg>
      </pc:sldChg>
      <pc:sldChg chg="addSp modSp new">
        <pc:chgData name="Matěj Kotrba" userId="S::matej.kotrba@zsmohylova.cz::51806373-b5e3-45c0-84c2-2898db66d4cf" providerId="AD" clId="Web-{915504C0-19B2-48F4-9F26-9EFF3825E2BE}" dt="2021-03-31T07:59:41.375" v="4" actId="1076"/>
        <pc:sldMkLst>
          <pc:docMk/>
          <pc:sldMk cId="208769193" sldId="271"/>
        </pc:sldMkLst>
        <pc:picChg chg="add mod">
          <ac:chgData name="Matěj Kotrba" userId="S::matej.kotrba@zsmohylova.cz::51806373-b5e3-45c0-84c2-2898db66d4cf" providerId="AD" clId="Web-{915504C0-19B2-48F4-9F26-9EFF3825E2BE}" dt="2021-03-31T07:59:41.375" v="4" actId="1076"/>
          <ac:picMkLst>
            <pc:docMk/>
            <pc:sldMk cId="208769193" sldId="271"/>
            <ac:picMk id="2" creationId="{2B95DC0B-68A7-441B-9F9D-2B83E838D9C0}"/>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31T09:02:58.980"/>
    </inkml:context>
    <inkml:brush xml:id="br0">
      <inkml:brushProperty name="width" value="0.1" units="cm"/>
      <inkml:brushProperty name="height" value="0.1" units="cm"/>
    </inkml:brush>
  </inkml:definitions>
  <inkml:trace contextRef="#ctx0" brushRef="#br0">15081 9419 16383 0 0,'5'0'0'0'0,"6"0"0"0"0,6 0 0 0 0,10 0 0 0 0,9 0 0 0 0,4 0 0 0 0,4 5 0 0 0,0 6 0 0 0,1 1 0 0 0,3 4 0 0 0,3-2 0 0 0,1-2 0 0 0,3-4 0 0 0,0-3 0 0 0,1 2 0 0 0,0 5 0 0 0,1 1 0 0 0,-6 2 0 0 0,-6-1 0 0 0,-6 1 0 0 0,-5-1 0 0 0,1 2 0 0 0,-5 2 0 0 0,1 3 0 0 0,-3 3 0 0 0,-4-3 0 0 0,-4 0 0 0 0,3-3 0 0 0,3 4 0 0 0,1-2 0 0 0,1 1 0 0 0,1-3 0 0 0,-5 0 0 0 0,-2-3 0 0 0,5 0 0 0 0,3-1 0 0 0,1-5 0 0 0,-1-2 0 0 0,-4-3-16383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31T09:02:58.981"/>
    </inkml:context>
    <inkml:brush xml:id="br0">
      <inkml:brushProperty name="width" value="0.1" units="cm"/>
      <inkml:brushProperty name="height" value="0.1" units="cm"/>
    </inkml:brush>
  </inkml:definitions>
  <inkml:trace contextRef="#ctx0" brushRef="#br0">16300 9816 16383 0 0,'0'-5'0'0'0,"4"-1"0"0"0,3-10 0 0 0,-1-6 0 0 0,-1-4 0 0 0,-2-3 0 0 0,-1-1 0 0 0,-5 0 0 0 0,-3-4 0 0 0,0-2 0 0 0,1-4 0 0 0,1 1 0 0 0,2 1 0 0 0,-4 3 0 0 0,-1 3 0 0 0,1 2 0 0 0,1 1 0 0 0,2 1 0 0 0,1 5-16383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31T09:02:58.982"/>
    </inkml:context>
    <inkml:brush xml:id="br0">
      <inkml:brushProperty name="width" value="0.1" units="cm"/>
      <inkml:brushProperty name="height" value="0.1" units="cm"/>
    </inkml:brush>
  </inkml:definitions>
  <inkml:trace contextRef="#ctx0" brushRef="#br0">16335 9869 16383 0 0,'-4'0'0'0'0,"-12"0"0"0"0,-7 0 0 0 0,-5 0 0 0 0,-2 5 0 0 0,-1 1 0 0 0,0 0 0 0 0,1-1 0 0 0,-4-2 0 0 0,-2-1 0 0 0,2 0 0 0 0,1-2 0 0 0,2 0 0 0 0,1 0 0 0 0,1 0 0 0 0,1-1 0 0 0,0 1 0 0 0,0 0 0 0 0,1 0 0 0 0,-1 0 0 0 0,1 0 0 0 0,-1 0 0 0 0,-4 0 0 0 0,-3 0 0 0 0,2 0 0 0 0,5 0-16383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5822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1814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42802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32B37C-1F36-45FE-8675-4B44BADA20D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AB07522-F4C1-43DD-9801-57DDC93D1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05646D9-C22E-47C4-8EE6-594D7ECF46BE}"/>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5" name="Zástupný symbol pro zápatí 4">
            <a:extLst>
              <a:ext uri="{FF2B5EF4-FFF2-40B4-BE49-F238E27FC236}">
                <a16:creationId xmlns:a16="http://schemas.microsoft.com/office/drawing/2014/main" id="{D37A60CB-D6F4-4854-9E46-539B7CE1FF7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641C317-AC67-4849-8122-67628B023352}"/>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2326123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7C5AB4-1F60-449D-86D5-2D6E420ADB5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E6C3CEC-84BD-45C6-8BBF-9D4D4AF5528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2A8D66B-7B6F-4415-AB6E-DA841A48B66B}"/>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5" name="Zástupný symbol pro zápatí 4">
            <a:extLst>
              <a:ext uri="{FF2B5EF4-FFF2-40B4-BE49-F238E27FC236}">
                <a16:creationId xmlns:a16="http://schemas.microsoft.com/office/drawing/2014/main" id="{18BD32B0-B484-4268-A036-B48302E7E62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E3C923F-D4EF-4E76-B667-31E47BCD0D0F}"/>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2187797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24A7BF-4640-49FA-AA9F-11FD0D4DF9A0}"/>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346F5153-563E-48A5-BCF1-73D55A77BB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2C889C6-61B7-46CC-BBED-312FC3C73A14}"/>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5" name="Zástupný symbol pro zápatí 4">
            <a:extLst>
              <a:ext uri="{FF2B5EF4-FFF2-40B4-BE49-F238E27FC236}">
                <a16:creationId xmlns:a16="http://schemas.microsoft.com/office/drawing/2014/main" id="{FE78DE67-D126-4F9F-8E8E-0B83C6A0027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086240D-655E-42C0-B3AC-E055C8C3E056}"/>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199247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D6EF87-1A6F-4430-89A1-51E63A6FFAB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6E9B9E0-FB54-4248-8E90-DCE2DDDE96D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2E2AEDBB-4D17-40AF-AC39-FA49F44DC551}"/>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4ECEB73D-C89C-4333-87BF-AD6429E6E0EF}"/>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6" name="Zástupný symbol pro zápatí 5">
            <a:extLst>
              <a:ext uri="{FF2B5EF4-FFF2-40B4-BE49-F238E27FC236}">
                <a16:creationId xmlns:a16="http://schemas.microsoft.com/office/drawing/2014/main" id="{4688D1CE-227E-4A62-9237-57F13FF346F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8951289-D615-499E-B432-385DF7BE9982}"/>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2366985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D339B0-D7B6-49D9-A851-AD89D731133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8582C1EC-271A-4610-BEBA-F17000169D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7ADF9E96-79D8-436D-9FD4-31D843CB3E3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08F3AC93-7434-48D0-BE10-C322EAD8D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E5F146C-7E7D-451A-995C-261F270BC53A}"/>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262B589-82C2-4F62-85FE-41DBFC2334E5}"/>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8" name="Zástupný symbol pro zápatí 7">
            <a:extLst>
              <a:ext uri="{FF2B5EF4-FFF2-40B4-BE49-F238E27FC236}">
                <a16:creationId xmlns:a16="http://schemas.microsoft.com/office/drawing/2014/main" id="{D050A070-16A2-4CD4-8494-D413DDF8A16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F381B9D0-6F7B-4264-9E3E-0563231731F8}"/>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375865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27491B-4478-4D63-A34A-0071A7FA30F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AD3051E6-5DF1-415C-81A8-EAD5A8269121}"/>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4" name="Zástupný symbol pro zápatí 3">
            <a:extLst>
              <a:ext uri="{FF2B5EF4-FFF2-40B4-BE49-F238E27FC236}">
                <a16:creationId xmlns:a16="http://schemas.microsoft.com/office/drawing/2014/main" id="{159A75B5-7291-4FFD-8531-D1BC86E49E26}"/>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9B5BB3F-7036-42F7-87D2-BD033D5535C5}"/>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928135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ABBDE43-E976-4354-A9DE-AED6BFC302F7}"/>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3" name="Zástupný symbol pro zápatí 2">
            <a:extLst>
              <a:ext uri="{FF2B5EF4-FFF2-40B4-BE49-F238E27FC236}">
                <a16:creationId xmlns:a16="http://schemas.microsoft.com/office/drawing/2014/main" id="{EA7E768B-02B2-4D7D-9042-3773C4F1F18E}"/>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D135B9A-41AF-4C17-9D63-56425FBF6B36}"/>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3737266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77CCD1-48B0-437D-9137-EA51E72B696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D10A010C-00F2-4265-A2B5-A5B0EE1BA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2F5C93B-32FB-4988-9C52-66DCD548E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82730BD-6845-4DDB-8546-43087586BC88}"/>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6" name="Zástupný symbol pro zápatí 5">
            <a:extLst>
              <a:ext uri="{FF2B5EF4-FFF2-40B4-BE49-F238E27FC236}">
                <a16:creationId xmlns:a16="http://schemas.microsoft.com/office/drawing/2014/main" id="{B42138F5-9AA6-46B7-A1CE-2566A1D95E8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3A4AD21-89FF-4205-8B89-6A63B23E5E1E}"/>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1577016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60625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FFD51D-7B12-4E10-B2B0-63151B75DBD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9351114C-E4AC-416B-94C9-0296389713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8B0C8732-E670-48BC-9E7E-46FA39CCB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5C238A6-F5FC-4F03-A0C4-2B04FE07B04D}"/>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6" name="Zástupný symbol pro zápatí 5">
            <a:extLst>
              <a:ext uri="{FF2B5EF4-FFF2-40B4-BE49-F238E27FC236}">
                <a16:creationId xmlns:a16="http://schemas.microsoft.com/office/drawing/2014/main" id="{990DF094-4D41-4491-9866-2A977D03524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D94833F-6B8F-4D06-B4A3-5E6C728B353C}"/>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2090264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F6155A-4436-496F-A518-5E1F52765C2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347C00A-0106-4B2B-8498-D1378FAA5C6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8AC9AF0-3398-4CBE-B3CD-FEC5BCDBA554}"/>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5" name="Zástupný symbol pro zápatí 4">
            <a:extLst>
              <a:ext uri="{FF2B5EF4-FFF2-40B4-BE49-F238E27FC236}">
                <a16:creationId xmlns:a16="http://schemas.microsoft.com/office/drawing/2014/main" id="{93D54EB1-7308-4DD0-984E-FB625BFC5B4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075B247-C739-4F7C-BA74-FA097EF1CA42}"/>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648949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666EF26-0DB9-4652-BECE-556A4B7F967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13CE143-860C-42D6-82A6-151072A21E11}"/>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543878B-9D1C-4DD9-B81E-A805128E5806}"/>
              </a:ext>
            </a:extLst>
          </p:cNvPr>
          <p:cNvSpPr>
            <a:spLocks noGrp="1"/>
          </p:cNvSpPr>
          <p:nvPr>
            <p:ph type="dt" sz="half" idx="10"/>
          </p:nvPr>
        </p:nvSpPr>
        <p:spPr/>
        <p:txBody>
          <a:bodyPr/>
          <a:lstStyle/>
          <a:p>
            <a:fld id="{3CC7D23D-6BAE-4A7E-AD09-A45204DC1C29}" type="datetimeFigureOut">
              <a:rPr lang="cs-CZ" smtClean="0"/>
              <a:t>13.04.2021</a:t>
            </a:fld>
            <a:endParaRPr lang="cs-CZ"/>
          </a:p>
        </p:txBody>
      </p:sp>
      <p:sp>
        <p:nvSpPr>
          <p:cNvPr id="5" name="Zástupný symbol pro zápatí 4">
            <a:extLst>
              <a:ext uri="{FF2B5EF4-FFF2-40B4-BE49-F238E27FC236}">
                <a16:creationId xmlns:a16="http://schemas.microsoft.com/office/drawing/2014/main" id="{DAF5BF13-0A10-454A-8520-FCC32FAFA32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58F1399-E508-4B2B-96EB-F592EEAEE7B4}"/>
              </a:ext>
            </a:extLst>
          </p:cNvPr>
          <p:cNvSpPr>
            <a:spLocks noGrp="1"/>
          </p:cNvSpPr>
          <p:nvPr>
            <p:ph type="sldNum" sz="quarter" idx="12"/>
          </p:nvPr>
        </p:nvSpPr>
        <p:spPr/>
        <p:txBody>
          <a:bodyPr/>
          <a:lstStyle/>
          <a:p>
            <a:fld id="{E6A08E57-63C1-4AC5-85FC-C2BFAACAE777}" type="slidenum">
              <a:rPr lang="cs-CZ" smtClean="0"/>
              <a:t>‹#›</a:t>
            </a:fld>
            <a:endParaRPr lang="cs-CZ"/>
          </a:p>
        </p:txBody>
      </p:sp>
    </p:spTree>
    <p:extLst>
      <p:ext uri="{BB962C8B-B14F-4D97-AF65-F5344CB8AC3E}">
        <p14:creationId xmlns:p14="http://schemas.microsoft.com/office/powerpoint/2010/main" val="240001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547C77-8610-460A-A322-05ABC65395A5}"/>
              </a:ext>
            </a:extLst>
          </p:cNvPr>
          <p:cNvSpPr txBox="1">
            <a:spLocks noGrp="1"/>
          </p:cNvSpPr>
          <p:nvPr>
            <p:ph type="ctrTitle"/>
          </p:nvPr>
        </p:nvSpPr>
        <p:spPr>
          <a:xfrm>
            <a:off x="914400" y="2130423"/>
            <a:ext cx="10363200" cy="1470026"/>
          </a:xfrm>
        </p:spPr>
        <p:txBody>
          <a:bodyPr/>
          <a:lstStyle>
            <a:lvl1pPr>
              <a:defRPr/>
            </a:lvl1pPr>
          </a:lstStyle>
          <a:p>
            <a:pPr lvl="0"/>
            <a:r>
              <a:rPr lang="cs-CZ"/>
              <a:t>Kliknutím lze upravit styl.</a:t>
            </a:r>
          </a:p>
        </p:txBody>
      </p:sp>
      <p:sp>
        <p:nvSpPr>
          <p:cNvPr id="3" name="Podnadpis 2">
            <a:extLst>
              <a:ext uri="{FF2B5EF4-FFF2-40B4-BE49-F238E27FC236}">
                <a16:creationId xmlns:a16="http://schemas.microsoft.com/office/drawing/2014/main" id="{2A07EA17-82A0-4B96-8BB6-BAF05C2CCD0A}"/>
              </a:ext>
            </a:extLst>
          </p:cNvPr>
          <p:cNvSpPr txBox="1">
            <a:spLocks noGrp="1"/>
          </p:cNvSpPr>
          <p:nvPr>
            <p:ph type="subTitle" idx="1"/>
          </p:nvPr>
        </p:nvSpPr>
        <p:spPr>
          <a:xfrm>
            <a:off x="1828800" y="3886201"/>
            <a:ext cx="8534400" cy="1752603"/>
          </a:xfrm>
        </p:spPr>
        <p:txBody>
          <a:bodyPr anchorCtr="1"/>
          <a:lstStyle>
            <a:lvl1pPr marL="0" indent="0" algn="ctr">
              <a:buNone/>
              <a:defRPr>
                <a:solidFill>
                  <a:srgbClr val="898989"/>
                </a:solidFill>
              </a:defRPr>
            </a:lvl1pPr>
          </a:lstStyle>
          <a:p>
            <a:pPr lvl="0"/>
            <a:r>
              <a:rPr lang="cs-CZ"/>
              <a:t>Kliknutím lze upravit styl předlohy.</a:t>
            </a:r>
          </a:p>
        </p:txBody>
      </p:sp>
      <p:sp>
        <p:nvSpPr>
          <p:cNvPr id="4" name="Zástupný symbol pro datum 3">
            <a:extLst>
              <a:ext uri="{FF2B5EF4-FFF2-40B4-BE49-F238E27FC236}">
                <a16:creationId xmlns:a16="http://schemas.microsoft.com/office/drawing/2014/main" id="{B068B2BC-202D-4779-BDA0-B4CACEB500A7}"/>
              </a:ext>
            </a:extLst>
          </p:cNvPr>
          <p:cNvSpPr txBox="1">
            <a:spLocks noGrp="1"/>
          </p:cNvSpPr>
          <p:nvPr>
            <p:ph type="dt" sz="half" idx="7"/>
          </p:nvPr>
        </p:nvSpPr>
        <p:spPr/>
        <p:txBody>
          <a:bodyPr/>
          <a:lstStyle>
            <a:lvl1pPr>
              <a:defRPr/>
            </a:lvl1pPr>
          </a:lstStyle>
          <a:p>
            <a:pPr lvl="0"/>
            <a:fld id="{430912F1-B49C-4CAB-BBCC-20DA429A65B4}" type="datetime1">
              <a:rPr lang="cs-CZ"/>
              <a:pPr lvl="0"/>
              <a:t>13.04.2021</a:t>
            </a:fld>
            <a:endParaRPr lang="cs-CZ"/>
          </a:p>
        </p:txBody>
      </p:sp>
      <p:sp>
        <p:nvSpPr>
          <p:cNvPr id="5" name="Zástupný symbol pro zápatí 4">
            <a:extLst>
              <a:ext uri="{FF2B5EF4-FFF2-40B4-BE49-F238E27FC236}">
                <a16:creationId xmlns:a16="http://schemas.microsoft.com/office/drawing/2014/main" id="{B4D04E4B-A185-47F5-BE91-2DA5C501F5BA}"/>
              </a:ext>
            </a:extLst>
          </p:cNvPr>
          <p:cNvSpPr txBox="1">
            <a:spLocks noGrp="1"/>
          </p:cNvSpPr>
          <p:nvPr>
            <p:ph type="ftr" sz="quarter" idx="9"/>
          </p:nvPr>
        </p:nvSpPr>
        <p:spPr/>
        <p:txBody>
          <a:bodyPr/>
          <a:lstStyle>
            <a:lvl1pPr>
              <a:defRPr/>
            </a:lvl1pPr>
          </a:lstStyle>
          <a:p>
            <a:pPr lvl="0"/>
            <a:endParaRPr lang="cs-CZ"/>
          </a:p>
        </p:txBody>
      </p:sp>
      <p:sp>
        <p:nvSpPr>
          <p:cNvPr id="6" name="Zástupný symbol pro číslo snímku 5">
            <a:extLst>
              <a:ext uri="{FF2B5EF4-FFF2-40B4-BE49-F238E27FC236}">
                <a16:creationId xmlns:a16="http://schemas.microsoft.com/office/drawing/2014/main" id="{9695E450-8F16-4A26-9AC1-E01EFAF52485}"/>
              </a:ext>
            </a:extLst>
          </p:cNvPr>
          <p:cNvSpPr txBox="1">
            <a:spLocks noGrp="1"/>
          </p:cNvSpPr>
          <p:nvPr>
            <p:ph type="sldNum" sz="quarter" idx="8"/>
          </p:nvPr>
        </p:nvSpPr>
        <p:spPr/>
        <p:txBody>
          <a:bodyPr/>
          <a:lstStyle>
            <a:lvl1pPr>
              <a:defRPr/>
            </a:lvl1pPr>
          </a:lstStyle>
          <a:p>
            <a:pPr lvl="0"/>
            <a:fld id="{E326AD5E-F221-4327-942D-90F86DFE52EF}" type="slidenum">
              <a:t>‹#›</a:t>
            </a:fld>
            <a:endParaRPr lang="cs-CZ"/>
          </a:p>
        </p:txBody>
      </p:sp>
    </p:spTree>
    <p:extLst>
      <p:ext uri="{BB962C8B-B14F-4D97-AF65-F5344CB8AC3E}">
        <p14:creationId xmlns:p14="http://schemas.microsoft.com/office/powerpoint/2010/main" val="2246306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3335E9-DC19-4AE1-AFFF-21E6F082C6FC}"/>
              </a:ext>
            </a:extLst>
          </p:cNvPr>
          <p:cNvSpPr txBox="1">
            <a:spLocks noGrp="1"/>
          </p:cNvSpPr>
          <p:nvPr>
            <p:ph type="title"/>
          </p:nvPr>
        </p:nvSpPr>
        <p:spPr/>
        <p:txBody>
          <a:bodyPr/>
          <a:lstStyle>
            <a:lvl1pPr>
              <a:defRPr/>
            </a:lvl1pPr>
          </a:lstStyle>
          <a:p>
            <a:pPr lvl="0"/>
            <a:r>
              <a:rPr lang="cs-CZ"/>
              <a:t>Kliknutím lze upravit styl.</a:t>
            </a:r>
          </a:p>
        </p:txBody>
      </p:sp>
      <p:sp>
        <p:nvSpPr>
          <p:cNvPr id="3" name="Zástupný symbol pro obsah 2">
            <a:extLst>
              <a:ext uri="{FF2B5EF4-FFF2-40B4-BE49-F238E27FC236}">
                <a16:creationId xmlns:a16="http://schemas.microsoft.com/office/drawing/2014/main" id="{0F17CF87-AF79-48CB-85E6-995C145A4F0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FA39CD3-35EA-4991-8D57-9F134729CB82}"/>
              </a:ext>
            </a:extLst>
          </p:cNvPr>
          <p:cNvSpPr txBox="1">
            <a:spLocks noGrp="1"/>
          </p:cNvSpPr>
          <p:nvPr>
            <p:ph type="dt" sz="half" idx="7"/>
          </p:nvPr>
        </p:nvSpPr>
        <p:spPr/>
        <p:txBody>
          <a:bodyPr/>
          <a:lstStyle>
            <a:lvl1pPr>
              <a:defRPr/>
            </a:lvl1pPr>
          </a:lstStyle>
          <a:p>
            <a:pPr lvl="0"/>
            <a:fld id="{D8C04172-4409-43CD-B2E4-C2D2F043042B}" type="datetime1">
              <a:rPr lang="cs-CZ"/>
              <a:pPr lvl="0"/>
              <a:t>13.04.2021</a:t>
            </a:fld>
            <a:endParaRPr lang="cs-CZ"/>
          </a:p>
        </p:txBody>
      </p:sp>
      <p:sp>
        <p:nvSpPr>
          <p:cNvPr id="5" name="Zástupný symbol pro zápatí 4">
            <a:extLst>
              <a:ext uri="{FF2B5EF4-FFF2-40B4-BE49-F238E27FC236}">
                <a16:creationId xmlns:a16="http://schemas.microsoft.com/office/drawing/2014/main" id="{F36DF6B6-49A1-46C6-B177-FF426AE0FE98}"/>
              </a:ext>
            </a:extLst>
          </p:cNvPr>
          <p:cNvSpPr txBox="1">
            <a:spLocks noGrp="1"/>
          </p:cNvSpPr>
          <p:nvPr>
            <p:ph type="ftr" sz="quarter" idx="9"/>
          </p:nvPr>
        </p:nvSpPr>
        <p:spPr/>
        <p:txBody>
          <a:bodyPr/>
          <a:lstStyle>
            <a:lvl1pPr>
              <a:defRPr/>
            </a:lvl1pPr>
          </a:lstStyle>
          <a:p>
            <a:pPr lvl="0"/>
            <a:endParaRPr lang="cs-CZ"/>
          </a:p>
        </p:txBody>
      </p:sp>
      <p:sp>
        <p:nvSpPr>
          <p:cNvPr id="6" name="Zástupný symbol pro číslo snímku 5">
            <a:extLst>
              <a:ext uri="{FF2B5EF4-FFF2-40B4-BE49-F238E27FC236}">
                <a16:creationId xmlns:a16="http://schemas.microsoft.com/office/drawing/2014/main" id="{61683C2A-7A25-4C7C-B413-15BD1923B768}"/>
              </a:ext>
            </a:extLst>
          </p:cNvPr>
          <p:cNvSpPr txBox="1">
            <a:spLocks noGrp="1"/>
          </p:cNvSpPr>
          <p:nvPr>
            <p:ph type="sldNum" sz="quarter" idx="8"/>
          </p:nvPr>
        </p:nvSpPr>
        <p:spPr/>
        <p:txBody>
          <a:bodyPr/>
          <a:lstStyle>
            <a:lvl1pPr>
              <a:defRPr/>
            </a:lvl1pPr>
          </a:lstStyle>
          <a:p>
            <a:pPr lvl="0"/>
            <a:fld id="{6BD888A3-3C24-4379-971E-5C18796203C8}" type="slidenum">
              <a:t>‹#›</a:t>
            </a:fld>
            <a:endParaRPr lang="cs-CZ"/>
          </a:p>
        </p:txBody>
      </p:sp>
    </p:spTree>
    <p:extLst>
      <p:ext uri="{BB962C8B-B14F-4D97-AF65-F5344CB8AC3E}">
        <p14:creationId xmlns:p14="http://schemas.microsoft.com/office/powerpoint/2010/main" val="70894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389FDC-4219-46EA-A469-93DCE08D66F3}"/>
              </a:ext>
            </a:extLst>
          </p:cNvPr>
          <p:cNvSpPr txBox="1">
            <a:spLocks noGrp="1"/>
          </p:cNvSpPr>
          <p:nvPr>
            <p:ph type="title"/>
          </p:nvPr>
        </p:nvSpPr>
        <p:spPr>
          <a:xfrm>
            <a:off x="963081" y="4406896"/>
            <a:ext cx="10363200" cy="1362071"/>
          </a:xfrm>
        </p:spPr>
        <p:txBody>
          <a:bodyPr anchor="t" anchorCtr="0"/>
          <a:lstStyle>
            <a:lvl1pPr algn="l">
              <a:defRPr sz="4000" b="1" cap="all"/>
            </a:lvl1pPr>
          </a:lstStyle>
          <a:p>
            <a:pPr lvl="0"/>
            <a:r>
              <a:rPr lang="cs-CZ"/>
              <a:t>Kliknutím lze upravit styl.</a:t>
            </a:r>
          </a:p>
        </p:txBody>
      </p:sp>
      <p:sp>
        <p:nvSpPr>
          <p:cNvPr id="3" name="Zástupný symbol pro text 2">
            <a:extLst>
              <a:ext uri="{FF2B5EF4-FFF2-40B4-BE49-F238E27FC236}">
                <a16:creationId xmlns:a16="http://schemas.microsoft.com/office/drawing/2014/main" id="{8502FB8F-CBA9-40C1-8705-A7DEB848B11B}"/>
              </a:ext>
            </a:extLst>
          </p:cNvPr>
          <p:cNvSpPr txBox="1">
            <a:spLocks noGrp="1"/>
          </p:cNvSpPr>
          <p:nvPr>
            <p:ph type="body" idx="1"/>
          </p:nvPr>
        </p:nvSpPr>
        <p:spPr>
          <a:xfrm>
            <a:off x="963081" y="2906713"/>
            <a:ext cx="10363200" cy="1500182"/>
          </a:xfrm>
        </p:spPr>
        <p:txBody>
          <a:bodyPr anchor="b"/>
          <a:lstStyle>
            <a:lvl1pPr marL="0" indent="0">
              <a:spcBef>
                <a:spcPts val="500"/>
              </a:spcBef>
              <a:buNone/>
              <a:defRPr sz="2000">
                <a:solidFill>
                  <a:srgbClr val="898989"/>
                </a:solidFill>
              </a:defRPr>
            </a:lvl1pPr>
          </a:lstStyle>
          <a:p>
            <a:pPr lvl="0"/>
            <a:r>
              <a:rPr lang="cs-CZ"/>
              <a:t>Kliknutím lze upravit styly předlohy textu.</a:t>
            </a:r>
          </a:p>
        </p:txBody>
      </p:sp>
      <p:sp>
        <p:nvSpPr>
          <p:cNvPr id="4" name="Zástupný symbol pro datum 3">
            <a:extLst>
              <a:ext uri="{FF2B5EF4-FFF2-40B4-BE49-F238E27FC236}">
                <a16:creationId xmlns:a16="http://schemas.microsoft.com/office/drawing/2014/main" id="{B0F56646-8ADC-4E38-A56B-EA814E1DC1A8}"/>
              </a:ext>
            </a:extLst>
          </p:cNvPr>
          <p:cNvSpPr txBox="1">
            <a:spLocks noGrp="1"/>
          </p:cNvSpPr>
          <p:nvPr>
            <p:ph type="dt" sz="half" idx="7"/>
          </p:nvPr>
        </p:nvSpPr>
        <p:spPr/>
        <p:txBody>
          <a:bodyPr/>
          <a:lstStyle>
            <a:lvl1pPr>
              <a:defRPr/>
            </a:lvl1pPr>
          </a:lstStyle>
          <a:p>
            <a:pPr lvl="0"/>
            <a:fld id="{CF313ED0-6F87-4422-A5A4-6C055A6ADEAE}" type="datetime1">
              <a:rPr lang="cs-CZ"/>
              <a:pPr lvl="0"/>
              <a:t>13.04.2021</a:t>
            </a:fld>
            <a:endParaRPr lang="cs-CZ"/>
          </a:p>
        </p:txBody>
      </p:sp>
      <p:sp>
        <p:nvSpPr>
          <p:cNvPr id="5" name="Zástupný symbol pro zápatí 4">
            <a:extLst>
              <a:ext uri="{FF2B5EF4-FFF2-40B4-BE49-F238E27FC236}">
                <a16:creationId xmlns:a16="http://schemas.microsoft.com/office/drawing/2014/main" id="{BC6BC14C-AB1D-4ADB-A0A7-0DB5DE917382}"/>
              </a:ext>
            </a:extLst>
          </p:cNvPr>
          <p:cNvSpPr txBox="1">
            <a:spLocks noGrp="1"/>
          </p:cNvSpPr>
          <p:nvPr>
            <p:ph type="ftr" sz="quarter" idx="9"/>
          </p:nvPr>
        </p:nvSpPr>
        <p:spPr/>
        <p:txBody>
          <a:bodyPr/>
          <a:lstStyle>
            <a:lvl1pPr>
              <a:defRPr/>
            </a:lvl1pPr>
          </a:lstStyle>
          <a:p>
            <a:pPr lvl="0"/>
            <a:endParaRPr lang="cs-CZ"/>
          </a:p>
        </p:txBody>
      </p:sp>
      <p:sp>
        <p:nvSpPr>
          <p:cNvPr id="6" name="Zástupný symbol pro číslo snímku 5">
            <a:extLst>
              <a:ext uri="{FF2B5EF4-FFF2-40B4-BE49-F238E27FC236}">
                <a16:creationId xmlns:a16="http://schemas.microsoft.com/office/drawing/2014/main" id="{0FCC6450-0673-4968-AD93-DC3AB8CD79E7}"/>
              </a:ext>
            </a:extLst>
          </p:cNvPr>
          <p:cNvSpPr txBox="1">
            <a:spLocks noGrp="1"/>
          </p:cNvSpPr>
          <p:nvPr>
            <p:ph type="sldNum" sz="quarter" idx="8"/>
          </p:nvPr>
        </p:nvSpPr>
        <p:spPr/>
        <p:txBody>
          <a:bodyPr/>
          <a:lstStyle>
            <a:lvl1pPr>
              <a:defRPr/>
            </a:lvl1pPr>
          </a:lstStyle>
          <a:p>
            <a:pPr lvl="0"/>
            <a:fld id="{6FA3207D-189C-435E-852F-5AF5684134F8}" type="slidenum">
              <a:t>‹#›</a:t>
            </a:fld>
            <a:endParaRPr lang="cs-CZ"/>
          </a:p>
        </p:txBody>
      </p:sp>
    </p:spTree>
    <p:extLst>
      <p:ext uri="{BB962C8B-B14F-4D97-AF65-F5344CB8AC3E}">
        <p14:creationId xmlns:p14="http://schemas.microsoft.com/office/powerpoint/2010/main" val="1092999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46F339-0AE5-4F7A-BD3D-000C0B835DA4}"/>
              </a:ext>
            </a:extLst>
          </p:cNvPr>
          <p:cNvSpPr txBox="1">
            <a:spLocks noGrp="1"/>
          </p:cNvSpPr>
          <p:nvPr>
            <p:ph type="title"/>
          </p:nvPr>
        </p:nvSpPr>
        <p:spPr/>
        <p:txBody>
          <a:bodyPr/>
          <a:lstStyle>
            <a:lvl1pPr>
              <a:defRPr/>
            </a:lvl1pPr>
          </a:lstStyle>
          <a:p>
            <a:pPr lvl="0"/>
            <a:r>
              <a:rPr lang="cs-CZ"/>
              <a:t>Kliknutím lze upravit styl.</a:t>
            </a:r>
          </a:p>
        </p:txBody>
      </p:sp>
      <p:sp>
        <p:nvSpPr>
          <p:cNvPr id="3" name="Zástupný symbol pro obsah 2">
            <a:extLst>
              <a:ext uri="{FF2B5EF4-FFF2-40B4-BE49-F238E27FC236}">
                <a16:creationId xmlns:a16="http://schemas.microsoft.com/office/drawing/2014/main" id="{67285D3A-2500-4884-9AAF-719FA675E34D}"/>
              </a:ext>
            </a:extLst>
          </p:cNvPr>
          <p:cNvSpPr txBox="1">
            <a:spLocks noGrp="1"/>
          </p:cNvSpPr>
          <p:nvPr>
            <p:ph idx="1"/>
          </p:nvPr>
        </p:nvSpPr>
        <p:spPr>
          <a:xfrm>
            <a:off x="609601" y="1600201"/>
            <a:ext cx="5384804"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95D74F4A-369C-492C-8AAD-B11C8E1724D6}"/>
              </a:ext>
            </a:extLst>
          </p:cNvPr>
          <p:cNvSpPr txBox="1">
            <a:spLocks noGrp="1"/>
          </p:cNvSpPr>
          <p:nvPr>
            <p:ph idx="2"/>
          </p:nvPr>
        </p:nvSpPr>
        <p:spPr>
          <a:xfrm>
            <a:off x="6197595" y="1600201"/>
            <a:ext cx="5384804"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8159023-8024-441F-AF30-A651EF9A6472}"/>
              </a:ext>
            </a:extLst>
          </p:cNvPr>
          <p:cNvSpPr txBox="1">
            <a:spLocks noGrp="1"/>
          </p:cNvSpPr>
          <p:nvPr>
            <p:ph type="dt" sz="half" idx="7"/>
          </p:nvPr>
        </p:nvSpPr>
        <p:spPr/>
        <p:txBody>
          <a:bodyPr/>
          <a:lstStyle>
            <a:lvl1pPr>
              <a:defRPr/>
            </a:lvl1pPr>
          </a:lstStyle>
          <a:p>
            <a:pPr lvl="0"/>
            <a:fld id="{FB457BAD-5D1F-4A75-BB5B-9181A3564916}" type="datetime1">
              <a:rPr lang="cs-CZ"/>
              <a:pPr lvl="0"/>
              <a:t>13.04.2021</a:t>
            </a:fld>
            <a:endParaRPr lang="cs-CZ"/>
          </a:p>
        </p:txBody>
      </p:sp>
      <p:sp>
        <p:nvSpPr>
          <p:cNvPr id="6" name="Zástupný symbol pro zápatí 5">
            <a:extLst>
              <a:ext uri="{FF2B5EF4-FFF2-40B4-BE49-F238E27FC236}">
                <a16:creationId xmlns:a16="http://schemas.microsoft.com/office/drawing/2014/main" id="{B35F6BF1-FAE6-4B73-A45F-FE10240A56CD}"/>
              </a:ext>
            </a:extLst>
          </p:cNvPr>
          <p:cNvSpPr txBox="1">
            <a:spLocks noGrp="1"/>
          </p:cNvSpPr>
          <p:nvPr>
            <p:ph type="ftr" sz="quarter" idx="9"/>
          </p:nvPr>
        </p:nvSpPr>
        <p:spPr/>
        <p:txBody>
          <a:bodyPr/>
          <a:lstStyle>
            <a:lvl1pPr>
              <a:defRPr/>
            </a:lvl1pPr>
          </a:lstStyle>
          <a:p>
            <a:pPr lvl="0"/>
            <a:endParaRPr lang="cs-CZ"/>
          </a:p>
        </p:txBody>
      </p:sp>
      <p:sp>
        <p:nvSpPr>
          <p:cNvPr id="7" name="Zástupný symbol pro číslo snímku 6">
            <a:extLst>
              <a:ext uri="{FF2B5EF4-FFF2-40B4-BE49-F238E27FC236}">
                <a16:creationId xmlns:a16="http://schemas.microsoft.com/office/drawing/2014/main" id="{6E62EDC5-F4B3-450F-A2FD-74DA8B0EEC7E}"/>
              </a:ext>
            </a:extLst>
          </p:cNvPr>
          <p:cNvSpPr txBox="1">
            <a:spLocks noGrp="1"/>
          </p:cNvSpPr>
          <p:nvPr>
            <p:ph type="sldNum" sz="quarter" idx="8"/>
          </p:nvPr>
        </p:nvSpPr>
        <p:spPr/>
        <p:txBody>
          <a:bodyPr/>
          <a:lstStyle>
            <a:lvl1pPr>
              <a:defRPr/>
            </a:lvl1pPr>
          </a:lstStyle>
          <a:p>
            <a:pPr lvl="0"/>
            <a:fld id="{7BBD9AC0-7557-4871-903E-E1B07DFBBBD1}" type="slidenum">
              <a:t>‹#›</a:t>
            </a:fld>
            <a:endParaRPr lang="cs-CZ"/>
          </a:p>
        </p:txBody>
      </p:sp>
    </p:spTree>
    <p:extLst>
      <p:ext uri="{BB962C8B-B14F-4D97-AF65-F5344CB8AC3E}">
        <p14:creationId xmlns:p14="http://schemas.microsoft.com/office/powerpoint/2010/main" val="228491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242E1C-146E-4F22-BB67-0701541944E7}"/>
              </a:ext>
            </a:extLst>
          </p:cNvPr>
          <p:cNvSpPr txBox="1">
            <a:spLocks noGrp="1"/>
          </p:cNvSpPr>
          <p:nvPr>
            <p:ph type="title"/>
          </p:nvPr>
        </p:nvSpPr>
        <p:spPr/>
        <p:txBody>
          <a:bodyPr/>
          <a:lstStyle>
            <a:lvl1pPr>
              <a:defRPr/>
            </a:lvl1pPr>
          </a:lstStyle>
          <a:p>
            <a:pPr lvl="0"/>
            <a:r>
              <a:rPr lang="cs-CZ"/>
              <a:t>Kliknutím lze upravit styl.</a:t>
            </a:r>
          </a:p>
        </p:txBody>
      </p:sp>
      <p:sp>
        <p:nvSpPr>
          <p:cNvPr id="3" name="Zástupný symbol pro text 2">
            <a:extLst>
              <a:ext uri="{FF2B5EF4-FFF2-40B4-BE49-F238E27FC236}">
                <a16:creationId xmlns:a16="http://schemas.microsoft.com/office/drawing/2014/main" id="{C6754C05-9016-488C-8228-F441B9BDF0E7}"/>
              </a:ext>
            </a:extLst>
          </p:cNvPr>
          <p:cNvSpPr txBox="1">
            <a:spLocks noGrp="1"/>
          </p:cNvSpPr>
          <p:nvPr>
            <p:ph type="body" idx="1"/>
          </p:nvPr>
        </p:nvSpPr>
        <p:spPr>
          <a:xfrm>
            <a:off x="609600" y="1535114"/>
            <a:ext cx="5386912" cy="639759"/>
          </a:xfrm>
        </p:spPr>
        <p:txBody>
          <a:bodyPr anchor="b"/>
          <a:lstStyle>
            <a:lvl1pPr marL="0" indent="0">
              <a:spcBef>
                <a:spcPts val="600"/>
              </a:spcBef>
              <a:buNone/>
              <a:defRPr sz="2400" b="1"/>
            </a:lvl1pPr>
          </a:lstStyle>
          <a:p>
            <a:pPr lvl="0"/>
            <a:r>
              <a:rPr lang="cs-CZ"/>
              <a:t>Kliknutím lze upravit styly předlohy textu.</a:t>
            </a:r>
          </a:p>
        </p:txBody>
      </p:sp>
      <p:sp>
        <p:nvSpPr>
          <p:cNvPr id="4" name="Zástupný symbol pro obsah 3">
            <a:extLst>
              <a:ext uri="{FF2B5EF4-FFF2-40B4-BE49-F238E27FC236}">
                <a16:creationId xmlns:a16="http://schemas.microsoft.com/office/drawing/2014/main" id="{4504B8F7-C30D-4110-9538-B5E146BDB1CB}"/>
              </a:ext>
            </a:extLst>
          </p:cNvPr>
          <p:cNvSpPr txBox="1">
            <a:spLocks noGrp="1"/>
          </p:cNvSpPr>
          <p:nvPr>
            <p:ph idx="2"/>
          </p:nvPr>
        </p:nvSpPr>
        <p:spPr>
          <a:xfrm>
            <a:off x="609600" y="2174872"/>
            <a:ext cx="5386912"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DC60F4C9-6580-4735-951E-1FB4DA3733C0}"/>
              </a:ext>
            </a:extLst>
          </p:cNvPr>
          <p:cNvSpPr txBox="1">
            <a:spLocks noGrp="1"/>
          </p:cNvSpPr>
          <p:nvPr>
            <p:ph type="body" idx="3"/>
          </p:nvPr>
        </p:nvSpPr>
        <p:spPr>
          <a:xfrm>
            <a:off x="6193364" y="1535114"/>
            <a:ext cx="5389035" cy="639759"/>
          </a:xfrm>
        </p:spPr>
        <p:txBody>
          <a:bodyPr anchor="b"/>
          <a:lstStyle>
            <a:lvl1pPr marL="0" indent="0">
              <a:spcBef>
                <a:spcPts val="600"/>
              </a:spcBef>
              <a:buNone/>
              <a:defRPr sz="2400" b="1"/>
            </a:lvl1pPr>
          </a:lstStyle>
          <a:p>
            <a:pPr lvl="0"/>
            <a:r>
              <a:rPr lang="cs-CZ"/>
              <a:t>Kliknutím lze upravit styly předlohy textu.</a:t>
            </a:r>
          </a:p>
        </p:txBody>
      </p:sp>
      <p:sp>
        <p:nvSpPr>
          <p:cNvPr id="6" name="Zástupný symbol pro obsah 5">
            <a:extLst>
              <a:ext uri="{FF2B5EF4-FFF2-40B4-BE49-F238E27FC236}">
                <a16:creationId xmlns:a16="http://schemas.microsoft.com/office/drawing/2014/main" id="{3AE900E3-AD27-460E-81F2-5BBFC571F431}"/>
              </a:ext>
            </a:extLst>
          </p:cNvPr>
          <p:cNvSpPr txBox="1">
            <a:spLocks noGrp="1"/>
          </p:cNvSpPr>
          <p:nvPr>
            <p:ph idx="4"/>
          </p:nvPr>
        </p:nvSpPr>
        <p:spPr>
          <a:xfrm>
            <a:off x="6193364" y="2174872"/>
            <a:ext cx="5389035"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395B437-D608-476D-9C60-065C738A9E53}"/>
              </a:ext>
            </a:extLst>
          </p:cNvPr>
          <p:cNvSpPr txBox="1">
            <a:spLocks noGrp="1"/>
          </p:cNvSpPr>
          <p:nvPr>
            <p:ph type="dt" sz="half" idx="7"/>
          </p:nvPr>
        </p:nvSpPr>
        <p:spPr/>
        <p:txBody>
          <a:bodyPr/>
          <a:lstStyle>
            <a:lvl1pPr>
              <a:defRPr/>
            </a:lvl1pPr>
          </a:lstStyle>
          <a:p>
            <a:pPr lvl="0"/>
            <a:fld id="{12874160-FB56-4ADD-82BB-11AAE3070702}" type="datetime1">
              <a:rPr lang="cs-CZ"/>
              <a:pPr lvl="0"/>
              <a:t>13.04.2021</a:t>
            </a:fld>
            <a:endParaRPr lang="cs-CZ"/>
          </a:p>
        </p:txBody>
      </p:sp>
      <p:sp>
        <p:nvSpPr>
          <p:cNvPr id="8" name="Zástupný symbol pro zápatí 7">
            <a:extLst>
              <a:ext uri="{FF2B5EF4-FFF2-40B4-BE49-F238E27FC236}">
                <a16:creationId xmlns:a16="http://schemas.microsoft.com/office/drawing/2014/main" id="{32F1CF49-FBF7-461D-9D64-FA6E355F7E6B}"/>
              </a:ext>
            </a:extLst>
          </p:cNvPr>
          <p:cNvSpPr txBox="1">
            <a:spLocks noGrp="1"/>
          </p:cNvSpPr>
          <p:nvPr>
            <p:ph type="ftr" sz="quarter" idx="9"/>
          </p:nvPr>
        </p:nvSpPr>
        <p:spPr/>
        <p:txBody>
          <a:bodyPr/>
          <a:lstStyle>
            <a:lvl1pPr>
              <a:defRPr/>
            </a:lvl1pPr>
          </a:lstStyle>
          <a:p>
            <a:pPr lvl="0"/>
            <a:endParaRPr lang="cs-CZ"/>
          </a:p>
        </p:txBody>
      </p:sp>
      <p:sp>
        <p:nvSpPr>
          <p:cNvPr id="9" name="Zástupný symbol pro číslo snímku 8">
            <a:extLst>
              <a:ext uri="{FF2B5EF4-FFF2-40B4-BE49-F238E27FC236}">
                <a16:creationId xmlns:a16="http://schemas.microsoft.com/office/drawing/2014/main" id="{7E046E8E-9954-4608-A677-2B644EEAC584}"/>
              </a:ext>
            </a:extLst>
          </p:cNvPr>
          <p:cNvSpPr txBox="1">
            <a:spLocks noGrp="1"/>
          </p:cNvSpPr>
          <p:nvPr>
            <p:ph type="sldNum" sz="quarter" idx="8"/>
          </p:nvPr>
        </p:nvSpPr>
        <p:spPr/>
        <p:txBody>
          <a:bodyPr/>
          <a:lstStyle>
            <a:lvl1pPr>
              <a:defRPr/>
            </a:lvl1pPr>
          </a:lstStyle>
          <a:p>
            <a:pPr lvl="0"/>
            <a:fld id="{E4831B36-1A07-4FD4-B09F-345B6CBC777B}" type="slidenum">
              <a:t>‹#›</a:t>
            </a:fld>
            <a:endParaRPr lang="cs-CZ"/>
          </a:p>
        </p:txBody>
      </p:sp>
    </p:spTree>
    <p:extLst>
      <p:ext uri="{BB962C8B-B14F-4D97-AF65-F5344CB8AC3E}">
        <p14:creationId xmlns:p14="http://schemas.microsoft.com/office/powerpoint/2010/main" val="523973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21AECB-C467-4B67-A91E-9193C43B3C03}"/>
              </a:ext>
            </a:extLst>
          </p:cNvPr>
          <p:cNvSpPr txBox="1">
            <a:spLocks noGrp="1"/>
          </p:cNvSpPr>
          <p:nvPr>
            <p:ph type="title"/>
          </p:nvPr>
        </p:nvSpPr>
        <p:spPr/>
        <p:txBody>
          <a:bodyPr/>
          <a:lstStyle>
            <a:lvl1pPr>
              <a:defRPr/>
            </a:lvl1pPr>
          </a:lstStyle>
          <a:p>
            <a:pPr lvl="0"/>
            <a:r>
              <a:rPr lang="cs-CZ"/>
              <a:t>Kliknutím lze upravit styl.</a:t>
            </a:r>
          </a:p>
        </p:txBody>
      </p:sp>
      <p:sp>
        <p:nvSpPr>
          <p:cNvPr id="3" name="Zástupný symbol pro datum 2">
            <a:extLst>
              <a:ext uri="{FF2B5EF4-FFF2-40B4-BE49-F238E27FC236}">
                <a16:creationId xmlns:a16="http://schemas.microsoft.com/office/drawing/2014/main" id="{54CE3850-17E9-4191-9358-35CC6F7F8FF1}"/>
              </a:ext>
            </a:extLst>
          </p:cNvPr>
          <p:cNvSpPr txBox="1">
            <a:spLocks noGrp="1"/>
          </p:cNvSpPr>
          <p:nvPr>
            <p:ph type="dt" sz="half" idx="7"/>
          </p:nvPr>
        </p:nvSpPr>
        <p:spPr/>
        <p:txBody>
          <a:bodyPr/>
          <a:lstStyle>
            <a:lvl1pPr>
              <a:defRPr/>
            </a:lvl1pPr>
          </a:lstStyle>
          <a:p>
            <a:pPr lvl="0"/>
            <a:fld id="{5A00D980-DAB7-4BEE-92B9-64ACA0A3FB19}" type="datetime1">
              <a:rPr lang="cs-CZ"/>
              <a:pPr lvl="0"/>
              <a:t>13.04.2021</a:t>
            </a:fld>
            <a:endParaRPr lang="cs-CZ"/>
          </a:p>
        </p:txBody>
      </p:sp>
      <p:sp>
        <p:nvSpPr>
          <p:cNvPr id="4" name="Zástupný symbol pro zápatí 3">
            <a:extLst>
              <a:ext uri="{FF2B5EF4-FFF2-40B4-BE49-F238E27FC236}">
                <a16:creationId xmlns:a16="http://schemas.microsoft.com/office/drawing/2014/main" id="{B9EE862A-2408-4F42-8268-AF8FDFEB9DCD}"/>
              </a:ext>
            </a:extLst>
          </p:cNvPr>
          <p:cNvSpPr txBox="1">
            <a:spLocks noGrp="1"/>
          </p:cNvSpPr>
          <p:nvPr>
            <p:ph type="ftr" sz="quarter" idx="9"/>
          </p:nvPr>
        </p:nvSpPr>
        <p:spPr/>
        <p:txBody>
          <a:bodyPr/>
          <a:lstStyle>
            <a:lvl1pPr>
              <a:defRPr/>
            </a:lvl1pPr>
          </a:lstStyle>
          <a:p>
            <a:pPr lvl="0"/>
            <a:endParaRPr lang="cs-CZ"/>
          </a:p>
        </p:txBody>
      </p:sp>
      <p:sp>
        <p:nvSpPr>
          <p:cNvPr id="5" name="Zástupný symbol pro číslo snímku 4">
            <a:extLst>
              <a:ext uri="{FF2B5EF4-FFF2-40B4-BE49-F238E27FC236}">
                <a16:creationId xmlns:a16="http://schemas.microsoft.com/office/drawing/2014/main" id="{DB542312-F9C7-4491-93CE-2C3E8511244E}"/>
              </a:ext>
            </a:extLst>
          </p:cNvPr>
          <p:cNvSpPr txBox="1">
            <a:spLocks noGrp="1"/>
          </p:cNvSpPr>
          <p:nvPr>
            <p:ph type="sldNum" sz="quarter" idx="8"/>
          </p:nvPr>
        </p:nvSpPr>
        <p:spPr/>
        <p:txBody>
          <a:bodyPr/>
          <a:lstStyle>
            <a:lvl1pPr>
              <a:defRPr/>
            </a:lvl1pPr>
          </a:lstStyle>
          <a:p>
            <a:pPr lvl="0"/>
            <a:fld id="{B944F2DF-A168-428E-8CD1-B54EEC9C8827}" type="slidenum">
              <a:t>‹#›</a:t>
            </a:fld>
            <a:endParaRPr lang="cs-CZ"/>
          </a:p>
        </p:txBody>
      </p:sp>
    </p:spTree>
    <p:extLst>
      <p:ext uri="{BB962C8B-B14F-4D97-AF65-F5344CB8AC3E}">
        <p14:creationId xmlns:p14="http://schemas.microsoft.com/office/powerpoint/2010/main" val="212724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A953554-6AA7-4142-B33B-F5DC2982E57A}"/>
              </a:ext>
            </a:extLst>
          </p:cNvPr>
          <p:cNvSpPr txBox="1">
            <a:spLocks noGrp="1"/>
          </p:cNvSpPr>
          <p:nvPr>
            <p:ph type="dt" sz="half" idx="7"/>
          </p:nvPr>
        </p:nvSpPr>
        <p:spPr/>
        <p:txBody>
          <a:bodyPr/>
          <a:lstStyle>
            <a:lvl1pPr>
              <a:defRPr/>
            </a:lvl1pPr>
          </a:lstStyle>
          <a:p>
            <a:pPr lvl="0"/>
            <a:fld id="{AF3EB2C5-5F5E-400C-9F5B-0FE6A45EF413}" type="datetime1">
              <a:rPr lang="cs-CZ"/>
              <a:pPr lvl="0"/>
              <a:t>13.04.2021</a:t>
            </a:fld>
            <a:endParaRPr lang="cs-CZ"/>
          </a:p>
        </p:txBody>
      </p:sp>
      <p:sp>
        <p:nvSpPr>
          <p:cNvPr id="3" name="Zástupný symbol pro zápatí 2">
            <a:extLst>
              <a:ext uri="{FF2B5EF4-FFF2-40B4-BE49-F238E27FC236}">
                <a16:creationId xmlns:a16="http://schemas.microsoft.com/office/drawing/2014/main" id="{0E20E95E-46F8-44FB-B1AD-1C7DA4061C64}"/>
              </a:ext>
            </a:extLst>
          </p:cNvPr>
          <p:cNvSpPr txBox="1">
            <a:spLocks noGrp="1"/>
          </p:cNvSpPr>
          <p:nvPr>
            <p:ph type="ftr" sz="quarter" idx="9"/>
          </p:nvPr>
        </p:nvSpPr>
        <p:spPr/>
        <p:txBody>
          <a:bodyPr/>
          <a:lstStyle>
            <a:lvl1pPr>
              <a:defRPr/>
            </a:lvl1pPr>
          </a:lstStyle>
          <a:p>
            <a:pPr lvl="0"/>
            <a:endParaRPr lang="cs-CZ"/>
          </a:p>
        </p:txBody>
      </p:sp>
      <p:sp>
        <p:nvSpPr>
          <p:cNvPr id="4" name="Zástupný symbol pro číslo snímku 3">
            <a:extLst>
              <a:ext uri="{FF2B5EF4-FFF2-40B4-BE49-F238E27FC236}">
                <a16:creationId xmlns:a16="http://schemas.microsoft.com/office/drawing/2014/main" id="{3ED4C9FB-0AF6-4A3C-88DF-650B6C3540DD}"/>
              </a:ext>
            </a:extLst>
          </p:cNvPr>
          <p:cNvSpPr txBox="1">
            <a:spLocks noGrp="1"/>
          </p:cNvSpPr>
          <p:nvPr>
            <p:ph type="sldNum" sz="quarter" idx="8"/>
          </p:nvPr>
        </p:nvSpPr>
        <p:spPr/>
        <p:txBody>
          <a:bodyPr/>
          <a:lstStyle>
            <a:lvl1pPr>
              <a:defRPr/>
            </a:lvl1pPr>
          </a:lstStyle>
          <a:p>
            <a:pPr lvl="0"/>
            <a:fld id="{0CEE1D2A-7B6F-4D11-861D-8E7CD73E6B24}" type="slidenum">
              <a:t>‹#›</a:t>
            </a:fld>
            <a:endParaRPr lang="cs-CZ"/>
          </a:p>
        </p:txBody>
      </p:sp>
    </p:spTree>
    <p:extLst>
      <p:ext uri="{BB962C8B-B14F-4D97-AF65-F5344CB8AC3E}">
        <p14:creationId xmlns:p14="http://schemas.microsoft.com/office/powerpoint/2010/main" val="114869015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1252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63F281-AD02-4F9E-830A-AC7E1E8CF45C}"/>
              </a:ext>
            </a:extLst>
          </p:cNvPr>
          <p:cNvSpPr txBox="1">
            <a:spLocks noGrp="1"/>
          </p:cNvSpPr>
          <p:nvPr>
            <p:ph type="title"/>
          </p:nvPr>
        </p:nvSpPr>
        <p:spPr>
          <a:xfrm>
            <a:off x="609601" y="273048"/>
            <a:ext cx="4011081" cy="1162046"/>
          </a:xfrm>
        </p:spPr>
        <p:txBody>
          <a:bodyPr anchor="b" anchorCtr="0"/>
          <a:lstStyle>
            <a:lvl1pPr algn="l">
              <a:defRPr sz="2000" b="1"/>
            </a:lvl1pPr>
          </a:lstStyle>
          <a:p>
            <a:pPr lvl="0"/>
            <a:r>
              <a:rPr lang="cs-CZ"/>
              <a:t>Kliknutím lze upravit styl.</a:t>
            </a:r>
          </a:p>
        </p:txBody>
      </p:sp>
      <p:sp>
        <p:nvSpPr>
          <p:cNvPr id="3" name="Zástupný symbol pro obsah 2">
            <a:extLst>
              <a:ext uri="{FF2B5EF4-FFF2-40B4-BE49-F238E27FC236}">
                <a16:creationId xmlns:a16="http://schemas.microsoft.com/office/drawing/2014/main" id="{01283A0C-75BA-49F3-AFC8-CA073314C2E9}"/>
              </a:ext>
            </a:extLst>
          </p:cNvPr>
          <p:cNvSpPr txBox="1">
            <a:spLocks noGrp="1"/>
          </p:cNvSpPr>
          <p:nvPr>
            <p:ph idx="1"/>
          </p:nvPr>
        </p:nvSpPr>
        <p:spPr>
          <a:xfrm>
            <a:off x="4766730" y="273048"/>
            <a:ext cx="6815669" cy="5853110"/>
          </a:xfrm>
        </p:spPr>
        <p:txBody>
          <a:bodyPr/>
          <a:lstStyle>
            <a:lvl1pPr>
              <a:defRPr/>
            </a:lvl1pPr>
            <a:lvl2pPr>
              <a:defRPr/>
            </a:lvl2pPr>
            <a:lvl3pPr>
              <a:defRPr/>
            </a:lvl3pPr>
            <a:lvl4pPr>
              <a:defRPr/>
            </a:lvl4pPr>
            <a:lvl5pP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9ED43D14-D483-4490-B307-27E442497685}"/>
              </a:ext>
            </a:extLst>
          </p:cNvPr>
          <p:cNvSpPr txBox="1">
            <a:spLocks noGrp="1"/>
          </p:cNvSpPr>
          <p:nvPr>
            <p:ph type="body" idx="2"/>
          </p:nvPr>
        </p:nvSpPr>
        <p:spPr>
          <a:xfrm>
            <a:off x="609601" y="1435095"/>
            <a:ext cx="4011081" cy="4691064"/>
          </a:xfrm>
        </p:spPr>
        <p:txBody>
          <a:bodyPr/>
          <a:lstStyle>
            <a:lvl1pPr marL="0" indent="0">
              <a:spcBef>
                <a:spcPts val="300"/>
              </a:spcBef>
              <a:buNone/>
              <a:defRPr sz="1400"/>
            </a:lvl1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73289169-3405-465D-8D74-CA8517F5F7AB}"/>
              </a:ext>
            </a:extLst>
          </p:cNvPr>
          <p:cNvSpPr txBox="1">
            <a:spLocks noGrp="1"/>
          </p:cNvSpPr>
          <p:nvPr>
            <p:ph type="dt" sz="half" idx="7"/>
          </p:nvPr>
        </p:nvSpPr>
        <p:spPr/>
        <p:txBody>
          <a:bodyPr/>
          <a:lstStyle>
            <a:lvl1pPr>
              <a:defRPr/>
            </a:lvl1pPr>
          </a:lstStyle>
          <a:p>
            <a:pPr lvl="0"/>
            <a:fld id="{8F48DC35-7F0A-413F-99EF-1FFE524713AF}" type="datetime1">
              <a:rPr lang="cs-CZ"/>
              <a:pPr lvl="0"/>
              <a:t>13.04.2021</a:t>
            </a:fld>
            <a:endParaRPr lang="cs-CZ"/>
          </a:p>
        </p:txBody>
      </p:sp>
      <p:sp>
        <p:nvSpPr>
          <p:cNvPr id="6" name="Zástupný symbol pro zápatí 5">
            <a:extLst>
              <a:ext uri="{FF2B5EF4-FFF2-40B4-BE49-F238E27FC236}">
                <a16:creationId xmlns:a16="http://schemas.microsoft.com/office/drawing/2014/main" id="{869E1D59-120F-4F63-AB31-ACA16215073A}"/>
              </a:ext>
            </a:extLst>
          </p:cNvPr>
          <p:cNvSpPr txBox="1">
            <a:spLocks noGrp="1"/>
          </p:cNvSpPr>
          <p:nvPr>
            <p:ph type="ftr" sz="quarter" idx="9"/>
          </p:nvPr>
        </p:nvSpPr>
        <p:spPr/>
        <p:txBody>
          <a:bodyPr/>
          <a:lstStyle>
            <a:lvl1pPr>
              <a:defRPr/>
            </a:lvl1pPr>
          </a:lstStyle>
          <a:p>
            <a:pPr lvl="0"/>
            <a:endParaRPr lang="cs-CZ"/>
          </a:p>
        </p:txBody>
      </p:sp>
      <p:sp>
        <p:nvSpPr>
          <p:cNvPr id="7" name="Zástupný symbol pro číslo snímku 6">
            <a:extLst>
              <a:ext uri="{FF2B5EF4-FFF2-40B4-BE49-F238E27FC236}">
                <a16:creationId xmlns:a16="http://schemas.microsoft.com/office/drawing/2014/main" id="{BC75FB5D-54FE-4E34-ACA7-B7BEFED145A7}"/>
              </a:ext>
            </a:extLst>
          </p:cNvPr>
          <p:cNvSpPr txBox="1">
            <a:spLocks noGrp="1"/>
          </p:cNvSpPr>
          <p:nvPr>
            <p:ph type="sldNum" sz="quarter" idx="8"/>
          </p:nvPr>
        </p:nvSpPr>
        <p:spPr/>
        <p:txBody>
          <a:bodyPr/>
          <a:lstStyle>
            <a:lvl1pPr>
              <a:defRPr/>
            </a:lvl1pPr>
          </a:lstStyle>
          <a:p>
            <a:pPr lvl="0"/>
            <a:fld id="{0F03AE08-5D74-4EC5-9411-541B10BD3583}" type="slidenum">
              <a:t>‹#›</a:t>
            </a:fld>
            <a:endParaRPr lang="cs-CZ"/>
          </a:p>
        </p:txBody>
      </p:sp>
    </p:spTree>
    <p:extLst>
      <p:ext uri="{BB962C8B-B14F-4D97-AF65-F5344CB8AC3E}">
        <p14:creationId xmlns:p14="http://schemas.microsoft.com/office/powerpoint/2010/main" val="3868152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D0FAF5-0B15-4E6B-8B98-EA94568EA4EF}"/>
              </a:ext>
            </a:extLst>
          </p:cNvPr>
          <p:cNvSpPr txBox="1">
            <a:spLocks noGrp="1"/>
          </p:cNvSpPr>
          <p:nvPr>
            <p:ph type="title"/>
          </p:nvPr>
        </p:nvSpPr>
        <p:spPr>
          <a:xfrm>
            <a:off x="2389717" y="4800601"/>
            <a:ext cx="7315200" cy="566735"/>
          </a:xfrm>
        </p:spPr>
        <p:txBody>
          <a:bodyPr anchor="b" anchorCtr="0"/>
          <a:lstStyle>
            <a:lvl1pPr algn="l">
              <a:defRPr sz="2000" b="1"/>
            </a:lvl1pPr>
          </a:lstStyle>
          <a:p>
            <a:pPr lvl="0"/>
            <a:r>
              <a:rPr lang="cs-CZ"/>
              <a:t>Kliknutím lze upravit styl.</a:t>
            </a:r>
          </a:p>
        </p:txBody>
      </p:sp>
      <p:sp>
        <p:nvSpPr>
          <p:cNvPr id="3" name="Zástupný symbol pro obrázek 2">
            <a:extLst>
              <a:ext uri="{FF2B5EF4-FFF2-40B4-BE49-F238E27FC236}">
                <a16:creationId xmlns:a16="http://schemas.microsoft.com/office/drawing/2014/main" id="{7C053CB9-7581-451A-A050-D8435C221E42}"/>
              </a:ext>
            </a:extLst>
          </p:cNvPr>
          <p:cNvSpPr txBox="1">
            <a:spLocks noGrp="1"/>
          </p:cNvSpPr>
          <p:nvPr>
            <p:ph type="pic" idx="1"/>
          </p:nvPr>
        </p:nvSpPr>
        <p:spPr>
          <a:xfrm>
            <a:off x="2389717" y="612776"/>
            <a:ext cx="7315200" cy="4114800"/>
          </a:xfrm>
        </p:spPr>
        <p:txBody>
          <a:bodyPr/>
          <a:lstStyle>
            <a:lvl1pPr marL="0" indent="0">
              <a:buNone/>
              <a:defRPr/>
            </a:lvl1pPr>
          </a:lstStyle>
          <a:p>
            <a:pPr lvl="0"/>
            <a:endParaRPr lang="cs-CZ"/>
          </a:p>
        </p:txBody>
      </p:sp>
      <p:sp>
        <p:nvSpPr>
          <p:cNvPr id="4" name="Zástupný symbol pro text 3">
            <a:extLst>
              <a:ext uri="{FF2B5EF4-FFF2-40B4-BE49-F238E27FC236}">
                <a16:creationId xmlns:a16="http://schemas.microsoft.com/office/drawing/2014/main" id="{AF64CE74-7290-4E57-A6DB-A01A0E9E08B9}"/>
              </a:ext>
            </a:extLst>
          </p:cNvPr>
          <p:cNvSpPr txBox="1">
            <a:spLocks noGrp="1"/>
          </p:cNvSpPr>
          <p:nvPr>
            <p:ph type="body" idx="2"/>
          </p:nvPr>
        </p:nvSpPr>
        <p:spPr>
          <a:xfrm>
            <a:off x="2389717" y="5367335"/>
            <a:ext cx="7315200" cy="804864"/>
          </a:xfrm>
        </p:spPr>
        <p:txBody>
          <a:bodyPr/>
          <a:lstStyle>
            <a:lvl1pPr marL="0" indent="0">
              <a:spcBef>
                <a:spcPts val="300"/>
              </a:spcBef>
              <a:buNone/>
              <a:defRPr sz="1400"/>
            </a:lvl1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3F69EC2B-7538-4317-BDCC-BE75EDC59A2A}"/>
              </a:ext>
            </a:extLst>
          </p:cNvPr>
          <p:cNvSpPr txBox="1">
            <a:spLocks noGrp="1"/>
          </p:cNvSpPr>
          <p:nvPr>
            <p:ph type="dt" sz="half" idx="7"/>
          </p:nvPr>
        </p:nvSpPr>
        <p:spPr/>
        <p:txBody>
          <a:bodyPr/>
          <a:lstStyle>
            <a:lvl1pPr>
              <a:defRPr/>
            </a:lvl1pPr>
          </a:lstStyle>
          <a:p>
            <a:pPr lvl="0"/>
            <a:fld id="{EEC14444-109B-457F-B96D-D6F98797DADF}" type="datetime1">
              <a:rPr lang="cs-CZ"/>
              <a:pPr lvl="0"/>
              <a:t>13.04.2021</a:t>
            </a:fld>
            <a:endParaRPr lang="cs-CZ"/>
          </a:p>
        </p:txBody>
      </p:sp>
      <p:sp>
        <p:nvSpPr>
          <p:cNvPr id="6" name="Zástupný symbol pro zápatí 5">
            <a:extLst>
              <a:ext uri="{FF2B5EF4-FFF2-40B4-BE49-F238E27FC236}">
                <a16:creationId xmlns:a16="http://schemas.microsoft.com/office/drawing/2014/main" id="{D5FBA24B-1358-46D4-9205-A6A8C9E33C1F}"/>
              </a:ext>
            </a:extLst>
          </p:cNvPr>
          <p:cNvSpPr txBox="1">
            <a:spLocks noGrp="1"/>
          </p:cNvSpPr>
          <p:nvPr>
            <p:ph type="ftr" sz="quarter" idx="9"/>
          </p:nvPr>
        </p:nvSpPr>
        <p:spPr/>
        <p:txBody>
          <a:bodyPr/>
          <a:lstStyle>
            <a:lvl1pPr>
              <a:defRPr/>
            </a:lvl1pPr>
          </a:lstStyle>
          <a:p>
            <a:pPr lvl="0"/>
            <a:endParaRPr lang="cs-CZ"/>
          </a:p>
        </p:txBody>
      </p:sp>
      <p:sp>
        <p:nvSpPr>
          <p:cNvPr id="7" name="Zástupný symbol pro číslo snímku 6">
            <a:extLst>
              <a:ext uri="{FF2B5EF4-FFF2-40B4-BE49-F238E27FC236}">
                <a16:creationId xmlns:a16="http://schemas.microsoft.com/office/drawing/2014/main" id="{ABCCA103-FD3C-45B9-B190-BFF187750C34}"/>
              </a:ext>
            </a:extLst>
          </p:cNvPr>
          <p:cNvSpPr txBox="1">
            <a:spLocks noGrp="1"/>
          </p:cNvSpPr>
          <p:nvPr>
            <p:ph type="sldNum" sz="quarter" idx="8"/>
          </p:nvPr>
        </p:nvSpPr>
        <p:spPr/>
        <p:txBody>
          <a:bodyPr/>
          <a:lstStyle>
            <a:lvl1pPr>
              <a:defRPr/>
            </a:lvl1pPr>
          </a:lstStyle>
          <a:p>
            <a:pPr lvl="0"/>
            <a:fld id="{9C07265A-2FAF-4745-9344-78685FF8A611}" type="slidenum">
              <a:t>‹#›</a:t>
            </a:fld>
            <a:endParaRPr lang="cs-CZ"/>
          </a:p>
        </p:txBody>
      </p:sp>
    </p:spTree>
    <p:extLst>
      <p:ext uri="{BB962C8B-B14F-4D97-AF65-F5344CB8AC3E}">
        <p14:creationId xmlns:p14="http://schemas.microsoft.com/office/powerpoint/2010/main" val="200471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449A23-A846-447A-835A-F8FF83FEA821}"/>
              </a:ext>
            </a:extLst>
          </p:cNvPr>
          <p:cNvSpPr txBox="1">
            <a:spLocks noGrp="1"/>
          </p:cNvSpPr>
          <p:nvPr>
            <p:ph type="title"/>
          </p:nvPr>
        </p:nvSpPr>
        <p:spPr/>
        <p:txBody>
          <a:bodyPr/>
          <a:lstStyle>
            <a:lvl1pPr>
              <a:defRPr/>
            </a:lvl1pPr>
          </a:lstStyle>
          <a:p>
            <a:pPr lvl="0"/>
            <a:r>
              <a:rPr lang="cs-CZ"/>
              <a:t>Kliknutím lze upravit styl.</a:t>
            </a:r>
          </a:p>
        </p:txBody>
      </p:sp>
      <p:sp>
        <p:nvSpPr>
          <p:cNvPr id="3" name="Zástupný symbol pro svislý text 2">
            <a:extLst>
              <a:ext uri="{FF2B5EF4-FFF2-40B4-BE49-F238E27FC236}">
                <a16:creationId xmlns:a16="http://schemas.microsoft.com/office/drawing/2014/main" id="{7CB64BE6-6B59-41D7-B992-B08BC60B2B96}"/>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999B571-2539-4AAD-92B7-3F69E6927F85}"/>
              </a:ext>
            </a:extLst>
          </p:cNvPr>
          <p:cNvSpPr txBox="1">
            <a:spLocks noGrp="1"/>
          </p:cNvSpPr>
          <p:nvPr>
            <p:ph type="dt" sz="half" idx="7"/>
          </p:nvPr>
        </p:nvSpPr>
        <p:spPr/>
        <p:txBody>
          <a:bodyPr/>
          <a:lstStyle>
            <a:lvl1pPr>
              <a:defRPr/>
            </a:lvl1pPr>
          </a:lstStyle>
          <a:p>
            <a:pPr lvl="0"/>
            <a:fld id="{A23566C5-9EE2-44AA-90E0-C1253E124EAB}" type="datetime1">
              <a:rPr lang="cs-CZ"/>
              <a:pPr lvl="0"/>
              <a:t>13.04.2021</a:t>
            </a:fld>
            <a:endParaRPr lang="cs-CZ"/>
          </a:p>
        </p:txBody>
      </p:sp>
      <p:sp>
        <p:nvSpPr>
          <p:cNvPr id="5" name="Zástupný symbol pro zápatí 4">
            <a:extLst>
              <a:ext uri="{FF2B5EF4-FFF2-40B4-BE49-F238E27FC236}">
                <a16:creationId xmlns:a16="http://schemas.microsoft.com/office/drawing/2014/main" id="{1074F4E1-0F28-4942-8974-2A2834C3567B}"/>
              </a:ext>
            </a:extLst>
          </p:cNvPr>
          <p:cNvSpPr txBox="1">
            <a:spLocks noGrp="1"/>
          </p:cNvSpPr>
          <p:nvPr>
            <p:ph type="ftr" sz="quarter" idx="9"/>
          </p:nvPr>
        </p:nvSpPr>
        <p:spPr/>
        <p:txBody>
          <a:bodyPr/>
          <a:lstStyle>
            <a:lvl1pPr>
              <a:defRPr/>
            </a:lvl1pPr>
          </a:lstStyle>
          <a:p>
            <a:pPr lvl="0"/>
            <a:endParaRPr lang="cs-CZ"/>
          </a:p>
        </p:txBody>
      </p:sp>
      <p:sp>
        <p:nvSpPr>
          <p:cNvPr id="6" name="Zástupný symbol pro číslo snímku 5">
            <a:extLst>
              <a:ext uri="{FF2B5EF4-FFF2-40B4-BE49-F238E27FC236}">
                <a16:creationId xmlns:a16="http://schemas.microsoft.com/office/drawing/2014/main" id="{0BAC62FD-5F26-4981-B1CB-3C60CD1E139C}"/>
              </a:ext>
            </a:extLst>
          </p:cNvPr>
          <p:cNvSpPr txBox="1">
            <a:spLocks noGrp="1"/>
          </p:cNvSpPr>
          <p:nvPr>
            <p:ph type="sldNum" sz="quarter" idx="8"/>
          </p:nvPr>
        </p:nvSpPr>
        <p:spPr/>
        <p:txBody>
          <a:bodyPr/>
          <a:lstStyle>
            <a:lvl1pPr>
              <a:defRPr/>
            </a:lvl1pPr>
          </a:lstStyle>
          <a:p>
            <a:pPr lvl="0"/>
            <a:fld id="{0A605C70-E05F-4FD2-8D4C-B91ED4C67245}" type="slidenum">
              <a:t>‹#›</a:t>
            </a:fld>
            <a:endParaRPr lang="cs-CZ"/>
          </a:p>
        </p:txBody>
      </p:sp>
    </p:spTree>
    <p:extLst>
      <p:ext uri="{BB962C8B-B14F-4D97-AF65-F5344CB8AC3E}">
        <p14:creationId xmlns:p14="http://schemas.microsoft.com/office/powerpoint/2010/main" val="3501420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993EFD3-AFEE-48DA-85F0-5E6D7824A077}"/>
              </a:ext>
            </a:extLst>
          </p:cNvPr>
          <p:cNvSpPr txBox="1">
            <a:spLocks noGrp="1"/>
          </p:cNvSpPr>
          <p:nvPr>
            <p:ph type="title" orient="vert"/>
          </p:nvPr>
        </p:nvSpPr>
        <p:spPr>
          <a:xfrm>
            <a:off x="8839200" y="274641"/>
            <a:ext cx="2743200" cy="5851529"/>
          </a:xfrm>
        </p:spPr>
        <p:txBody>
          <a:bodyPr vert="eaVert"/>
          <a:lstStyle>
            <a:lvl1pPr>
              <a:defRPr/>
            </a:lvl1pPr>
          </a:lstStyle>
          <a:p>
            <a:pPr lvl="0"/>
            <a:r>
              <a:rPr lang="cs-CZ"/>
              <a:t>Kliknutím lze upravit styl.</a:t>
            </a:r>
          </a:p>
        </p:txBody>
      </p:sp>
      <p:sp>
        <p:nvSpPr>
          <p:cNvPr id="3" name="Zástupný symbol pro svislý text 2">
            <a:extLst>
              <a:ext uri="{FF2B5EF4-FFF2-40B4-BE49-F238E27FC236}">
                <a16:creationId xmlns:a16="http://schemas.microsoft.com/office/drawing/2014/main" id="{DE1B963D-F40B-4021-A508-52EB88EAD6C1}"/>
              </a:ext>
            </a:extLst>
          </p:cNvPr>
          <p:cNvSpPr txBox="1">
            <a:spLocks noGrp="1"/>
          </p:cNvSpPr>
          <p:nvPr>
            <p:ph type="body" orient="vert" idx="1"/>
          </p:nvPr>
        </p:nvSpPr>
        <p:spPr>
          <a:xfrm>
            <a:off x="609600" y="274641"/>
            <a:ext cx="8026395" cy="5851529"/>
          </a:xfrm>
        </p:spPr>
        <p:txBody>
          <a:bodyPr vert="eaVert"/>
          <a:lstStyle>
            <a:lvl1pPr>
              <a:defRPr/>
            </a:lvl1pPr>
            <a:lvl2pPr>
              <a:defRPr/>
            </a:lvl2pPr>
            <a:lvl3pPr>
              <a:defRPr/>
            </a:lvl3pPr>
            <a:lvl4pPr>
              <a:defRPr/>
            </a:lvl4pPr>
            <a:lvl5pP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0520362-DE0B-4C87-BCA3-35F64DF7D0B5}"/>
              </a:ext>
            </a:extLst>
          </p:cNvPr>
          <p:cNvSpPr txBox="1">
            <a:spLocks noGrp="1"/>
          </p:cNvSpPr>
          <p:nvPr>
            <p:ph type="dt" sz="half" idx="7"/>
          </p:nvPr>
        </p:nvSpPr>
        <p:spPr/>
        <p:txBody>
          <a:bodyPr/>
          <a:lstStyle>
            <a:lvl1pPr>
              <a:defRPr/>
            </a:lvl1pPr>
          </a:lstStyle>
          <a:p>
            <a:pPr lvl="0"/>
            <a:fld id="{DC0EF731-A6FE-461F-8232-B86E5F2580A9}" type="datetime1">
              <a:rPr lang="cs-CZ"/>
              <a:pPr lvl="0"/>
              <a:t>13.04.2021</a:t>
            </a:fld>
            <a:endParaRPr lang="cs-CZ"/>
          </a:p>
        </p:txBody>
      </p:sp>
      <p:sp>
        <p:nvSpPr>
          <p:cNvPr id="5" name="Zástupný symbol pro zápatí 4">
            <a:extLst>
              <a:ext uri="{FF2B5EF4-FFF2-40B4-BE49-F238E27FC236}">
                <a16:creationId xmlns:a16="http://schemas.microsoft.com/office/drawing/2014/main" id="{3F1A8E9F-BB1A-4594-A124-1F479DD11862}"/>
              </a:ext>
            </a:extLst>
          </p:cNvPr>
          <p:cNvSpPr txBox="1">
            <a:spLocks noGrp="1"/>
          </p:cNvSpPr>
          <p:nvPr>
            <p:ph type="ftr" sz="quarter" idx="9"/>
          </p:nvPr>
        </p:nvSpPr>
        <p:spPr/>
        <p:txBody>
          <a:bodyPr/>
          <a:lstStyle>
            <a:lvl1pPr>
              <a:defRPr/>
            </a:lvl1pPr>
          </a:lstStyle>
          <a:p>
            <a:pPr lvl="0"/>
            <a:endParaRPr lang="cs-CZ"/>
          </a:p>
        </p:txBody>
      </p:sp>
      <p:sp>
        <p:nvSpPr>
          <p:cNvPr id="6" name="Zástupný symbol pro číslo snímku 5">
            <a:extLst>
              <a:ext uri="{FF2B5EF4-FFF2-40B4-BE49-F238E27FC236}">
                <a16:creationId xmlns:a16="http://schemas.microsoft.com/office/drawing/2014/main" id="{F6C971A8-6947-4A52-8F0E-855A83C78DBC}"/>
              </a:ext>
            </a:extLst>
          </p:cNvPr>
          <p:cNvSpPr txBox="1">
            <a:spLocks noGrp="1"/>
          </p:cNvSpPr>
          <p:nvPr>
            <p:ph type="sldNum" sz="quarter" idx="8"/>
          </p:nvPr>
        </p:nvSpPr>
        <p:spPr/>
        <p:txBody>
          <a:bodyPr/>
          <a:lstStyle>
            <a:lvl1pPr>
              <a:defRPr/>
            </a:lvl1pPr>
          </a:lstStyle>
          <a:p>
            <a:pPr lvl="0"/>
            <a:fld id="{226C689E-BB1A-418B-ACFC-4A17BB5F5E73}" type="slidenum">
              <a:t>‹#›</a:t>
            </a:fld>
            <a:endParaRPr lang="cs-CZ"/>
          </a:p>
        </p:txBody>
      </p:sp>
    </p:spTree>
    <p:extLst>
      <p:ext uri="{BB962C8B-B14F-4D97-AF65-F5344CB8AC3E}">
        <p14:creationId xmlns:p14="http://schemas.microsoft.com/office/powerpoint/2010/main" val="1395327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94200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569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7080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1086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382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9295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9628687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75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881F992-1B12-4345-8BF3-F299B300F0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436F431-7A10-42EC-83FB-16EE8FC95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AD0A82D-F492-4D68-B893-255CED9245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7D23D-6BAE-4A7E-AD09-A45204DC1C29}" type="datetimeFigureOut">
              <a:rPr lang="cs-CZ" smtClean="0"/>
              <a:t>13.04.2021</a:t>
            </a:fld>
            <a:endParaRPr lang="cs-CZ"/>
          </a:p>
        </p:txBody>
      </p:sp>
      <p:sp>
        <p:nvSpPr>
          <p:cNvPr id="5" name="Zástupný symbol pro zápatí 4">
            <a:extLst>
              <a:ext uri="{FF2B5EF4-FFF2-40B4-BE49-F238E27FC236}">
                <a16:creationId xmlns:a16="http://schemas.microsoft.com/office/drawing/2014/main" id="{1349B5F2-D001-4EA5-B955-6C7CC7CD2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0B5766F-F06C-4BD6-8323-52B8CEBEF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08E57-63C1-4AC5-85FC-C2BFAACAE777}" type="slidenum">
              <a:rPr lang="cs-CZ" smtClean="0"/>
              <a:t>‹#›</a:t>
            </a:fld>
            <a:endParaRPr lang="cs-CZ"/>
          </a:p>
        </p:txBody>
      </p:sp>
    </p:spTree>
    <p:extLst>
      <p:ext uri="{BB962C8B-B14F-4D97-AF65-F5344CB8AC3E}">
        <p14:creationId xmlns:p14="http://schemas.microsoft.com/office/powerpoint/2010/main" val="375465242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Zástupný symbol pro nadpis 1">
            <a:extLst>
              <a:ext uri="{FF2B5EF4-FFF2-40B4-BE49-F238E27FC236}">
                <a16:creationId xmlns:a16="http://schemas.microsoft.com/office/drawing/2014/main" id="{DC8567F0-C2BC-4F08-9576-92BB2701BC47}"/>
              </a:ext>
            </a:extLst>
          </p:cNvPr>
          <p:cNvSpPr txBox="1">
            <a:spLocks noGrp="1"/>
          </p:cNvSpPr>
          <p:nvPr>
            <p:ph type="title"/>
          </p:nvPr>
        </p:nvSpPr>
        <p:spPr>
          <a:xfrm>
            <a:off x="609600" y="274640"/>
            <a:ext cx="10972800" cy="1143000"/>
          </a:xfrm>
          <a:prstGeom prst="rect">
            <a:avLst/>
          </a:prstGeom>
          <a:noFill/>
          <a:ln>
            <a:noFill/>
          </a:ln>
        </p:spPr>
        <p:txBody>
          <a:bodyPr vert="horz" wrap="square" lIns="91440" tIns="45720" rIns="91440" bIns="45720" anchor="ctr" anchorCtr="1" compatLnSpc="1">
            <a:noAutofit/>
          </a:bodyPr>
          <a:lstStyle/>
          <a:p>
            <a:pPr lvl="0"/>
            <a:r>
              <a:rPr lang="cs-CZ"/>
              <a:t>Kliknutím lze upravit styl.</a:t>
            </a:r>
          </a:p>
        </p:txBody>
      </p:sp>
      <p:sp>
        <p:nvSpPr>
          <p:cNvPr id="3" name="Zástupný symbol pro text 2">
            <a:extLst>
              <a:ext uri="{FF2B5EF4-FFF2-40B4-BE49-F238E27FC236}">
                <a16:creationId xmlns:a16="http://schemas.microsoft.com/office/drawing/2014/main" id="{AE00F78A-C798-4A14-8140-9159D1EAFE6B}"/>
              </a:ext>
            </a:extLst>
          </p:cNvPr>
          <p:cNvSpPr txBox="1">
            <a:spLocks noGrp="1"/>
          </p:cNvSpPr>
          <p:nvPr>
            <p:ph type="body" idx="1"/>
          </p:nvPr>
        </p:nvSpPr>
        <p:spPr>
          <a:xfrm>
            <a:off x="609600" y="1600201"/>
            <a:ext cx="10972800" cy="4525959"/>
          </a:xfrm>
          <a:prstGeom prst="rect">
            <a:avLst/>
          </a:prstGeom>
          <a:noFill/>
          <a:ln>
            <a:noFill/>
          </a:ln>
        </p:spPr>
        <p:txBody>
          <a:bodyPr vert="horz" wrap="square" lIns="91440" tIns="45720" rIns="91440" bIns="45720" anchor="t" anchorCtr="0" compatLnSpc="1">
            <a:no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8D933F9-99D4-4CCC-9CA9-F28050FCEB7F}"/>
              </a:ext>
            </a:extLst>
          </p:cNvPr>
          <p:cNvSpPr txBox="1">
            <a:spLocks noGrp="1"/>
          </p:cNvSpPr>
          <p:nvPr>
            <p:ph type="dt" sz="half" idx="2"/>
          </p:nvPr>
        </p:nvSpPr>
        <p:spPr>
          <a:xfrm>
            <a:off x="609600" y="6356352"/>
            <a:ext cx="2844795"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898989"/>
                </a:solidFill>
                <a:uFillTx/>
                <a:latin typeface="Calibri"/>
              </a:defRPr>
            </a:lvl1pPr>
          </a:lstStyle>
          <a:p>
            <a:pPr lvl="0"/>
            <a:fld id="{1C8EEF1C-B541-4C43-A3FF-71ECDEC2F862}" type="datetime1">
              <a:rPr lang="cs-CZ"/>
              <a:pPr lvl="0"/>
              <a:t>13.04.2021</a:t>
            </a:fld>
            <a:endParaRPr lang="cs-CZ"/>
          </a:p>
        </p:txBody>
      </p:sp>
      <p:sp>
        <p:nvSpPr>
          <p:cNvPr id="5" name="Zástupný symbol pro zápatí 4">
            <a:extLst>
              <a:ext uri="{FF2B5EF4-FFF2-40B4-BE49-F238E27FC236}">
                <a16:creationId xmlns:a16="http://schemas.microsoft.com/office/drawing/2014/main" id="{8FB8A1C0-CAFF-4983-AEE7-A4DEDE441C75}"/>
              </a:ext>
            </a:extLst>
          </p:cNvPr>
          <p:cNvSpPr txBox="1">
            <a:spLocks noGrp="1"/>
          </p:cNvSpPr>
          <p:nvPr>
            <p:ph type="ftr" sz="quarter" idx="3"/>
          </p:nvPr>
        </p:nvSpPr>
        <p:spPr>
          <a:xfrm>
            <a:off x="4165605" y="6356352"/>
            <a:ext cx="3860804"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cs-CZ" sz="1200" b="0" i="0" u="none" strike="noStrike" kern="1200" cap="none" spc="0" baseline="0">
                <a:solidFill>
                  <a:srgbClr val="898989"/>
                </a:solidFill>
                <a:uFillTx/>
                <a:latin typeface="Calibri"/>
              </a:defRPr>
            </a:lvl1pPr>
          </a:lstStyle>
          <a:p>
            <a:pPr lvl="0"/>
            <a:endParaRPr lang="cs-CZ"/>
          </a:p>
        </p:txBody>
      </p:sp>
      <p:sp>
        <p:nvSpPr>
          <p:cNvPr id="6" name="Zástupný symbol pro číslo snímku 5">
            <a:extLst>
              <a:ext uri="{FF2B5EF4-FFF2-40B4-BE49-F238E27FC236}">
                <a16:creationId xmlns:a16="http://schemas.microsoft.com/office/drawing/2014/main" id="{F543FB85-53A9-4E6A-8328-C841956250C7}"/>
              </a:ext>
            </a:extLst>
          </p:cNvPr>
          <p:cNvSpPr txBox="1">
            <a:spLocks noGrp="1"/>
          </p:cNvSpPr>
          <p:nvPr>
            <p:ph type="sldNum" sz="quarter" idx="4"/>
          </p:nvPr>
        </p:nvSpPr>
        <p:spPr>
          <a:xfrm>
            <a:off x="8737604" y="6356352"/>
            <a:ext cx="284479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cs-CZ" sz="1200" b="0" i="0" u="none" strike="noStrike" kern="1200" cap="none" spc="0" baseline="0">
                <a:solidFill>
                  <a:srgbClr val="898989"/>
                </a:solidFill>
                <a:uFillTx/>
                <a:latin typeface="Calibri"/>
              </a:defRPr>
            </a:lvl1pPr>
          </a:lstStyle>
          <a:p>
            <a:pPr lvl="0"/>
            <a:fld id="{FA800939-40A0-4A82-AD3A-326FE350E416}" type="slidenum">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1">
        <a:lnSpc>
          <a:spcPct val="100000"/>
        </a:lnSpc>
        <a:spcBef>
          <a:spcPts val="0"/>
        </a:spcBef>
        <a:spcAft>
          <a:spcPts val="0"/>
        </a:spcAft>
        <a:buNone/>
        <a:tabLst/>
        <a:defRPr lang="cs-CZ"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cs-CZ"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cs-CZ"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cs-CZ"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cs-CZ"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cs-CZ"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hyperlink" Target="https://skompasem.cz/nejvetsi-rybniky-ceske-republiky/"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cs.wikipedia.org/wiki/Vod%C3%ADk" TargetMode="External"/><Relationship Id="rId7" Type="http://schemas.openxmlformats.org/officeDocument/2006/relationships/hyperlink" Target="https://cs.wikipedia.org/wiki/Chemick%C3%A1_slou%C4%8Denina" TargetMode="External"/><Relationship Id="rId2" Type="http://schemas.openxmlformats.org/officeDocument/2006/relationships/hyperlink" Target="https://cs.wikipedia.org/wiki/Chemick%C3%BD_vzorec" TargetMode="External"/><Relationship Id="rId1" Type="http://schemas.openxmlformats.org/officeDocument/2006/relationships/slideLayout" Target="../slideLayouts/slideLayout2.xml"/><Relationship Id="rId6" Type="http://schemas.openxmlformats.org/officeDocument/2006/relationships/hyperlink" Target="https://cs.wikipedia.org/wiki/Voda#cite_note-2" TargetMode="External"/><Relationship Id="rId5" Type="http://schemas.openxmlformats.org/officeDocument/2006/relationships/hyperlink" Target="https://cs.wikipedia.org/wiki/Systematick%C3%BD_n%C3%A1zev" TargetMode="External"/><Relationship Id="rId10" Type="http://schemas.openxmlformats.org/officeDocument/2006/relationships/image" Target="../media/image14.png"/><Relationship Id="rId4" Type="http://schemas.openxmlformats.org/officeDocument/2006/relationships/hyperlink" Target="https://cs.wikipedia.org/wiki/Kysl%C3%ADk" TargetMode="Externa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jpeg"/><Relationship Id="rId18" Type="http://schemas.openxmlformats.org/officeDocument/2006/relationships/image" Target="../media/image320.png"/><Relationship Id="rId26" Type="http://schemas.openxmlformats.org/officeDocument/2006/relationships/image" Target="../media/image36.png"/><Relationship Id="rId3" Type="http://schemas.openxmlformats.org/officeDocument/2006/relationships/image" Target="../media/image17.png"/><Relationship Id="rId21" Type="http://schemas.openxmlformats.org/officeDocument/2006/relationships/customXml" Target="../ink/ink3.xml"/><Relationship Id="rId7"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customXml" Target="../ink/ink1.xml"/><Relationship Id="rId25" Type="http://schemas.openxmlformats.org/officeDocument/2006/relationships/image" Target="../media/image35.png"/><Relationship Id="rId2" Type="http://schemas.openxmlformats.org/officeDocument/2006/relationships/image" Target="../media/image16.jpeg"/><Relationship Id="rId16" Type="http://schemas.openxmlformats.org/officeDocument/2006/relationships/image" Target="../media/image30.png"/><Relationship Id="rId20" Type="http://schemas.openxmlformats.org/officeDocument/2006/relationships/image" Target="../media/image33.png"/><Relationship Id="rId29"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20.svg"/><Relationship Id="rId11" Type="http://schemas.openxmlformats.org/officeDocument/2006/relationships/image" Target="../media/image25.jpeg"/><Relationship Id="rId24" Type="http://schemas.openxmlformats.org/officeDocument/2006/relationships/image" Target="../media/image32.png"/><Relationship Id="rId5" Type="http://schemas.openxmlformats.org/officeDocument/2006/relationships/image" Target="../media/image19.png"/><Relationship Id="rId15" Type="http://schemas.openxmlformats.org/officeDocument/2006/relationships/image" Target="../media/image29.jpeg"/><Relationship Id="rId23" Type="http://schemas.openxmlformats.org/officeDocument/2006/relationships/image" Target="../media/image31.png"/><Relationship Id="rId28" Type="http://schemas.openxmlformats.org/officeDocument/2006/relationships/image" Target="../media/image38.jpeg"/><Relationship Id="rId10" Type="http://schemas.openxmlformats.org/officeDocument/2006/relationships/image" Target="../media/image24.svg"/><Relationship Id="rId19" Type="http://schemas.openxmlformats.org/officeDocument/2006/relationships/customXml" Target="../ink/ink2.xml"/><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jpeg"/><Relationship Id="rId22" Type="http://schemas.openxmlformats.org/officeDocument/2006/relationships/image" Target="../media/image34.png"/><Relationship Id="rId27" Type="http://schemas.openxmlformats.org/officeDocument/2006/relationships/image" Target="../media/image37.png"/><Relationship Id="rId30"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hyperlink" Target="https://www.google.com/search?q=FREE+potoky&amp;safe=strict&amp;sxsrf=ALeKk02qx24BrfS4I0dijsJ1qiDYnpkUqw:1617177892188&amp;source=lnms&amp;tbm=isch&amp;sa=X&amp;ved=2ahUKEwj_lrWOidrvAhX2wQIHHQc_Ae8Q_AUoAXoECAEQAw&amp;biw=2223&amp;bih=1261" TargetMode="Externa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search?q=amforov%C3%A1&amp;oq=amforo&amp;aqs=chrome.1.69i57j0l3j0i30l4j0i10i30j0i30.24126j0j7&amp;sourceid=chrome&amp;ie=UTF-8" TargetMode="External"/><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3" descr="Obsah obrázku příroda, déšť, plavání, oceánské dno&#10;&#10;Popis se vygeneroval automaticky.">
            <a:extLst>
              <a:ext uri="{FF2B5EF4-FFF2-40B4-BE49-F238E27FC236}">
                <a16:creationId xmlns:a16="http://schemas.microsoft.com/office/drawing/2014/main" id="{A58CE23A-7B58-4B53-B8B8-A042FD501898}"/>
              </a:ext>
            </a:extLst>
          </p:cNvPr>
          <p:cNvPicPr>
            <a:picLocks noGrp="1" noChangeAspect="1"/>
          </p:cNvPicPr>
          <p:nvPr>
            <p:ph idx="1"/>
          </p:nvPr>
        </p:nvPicPr>
        <p:blipFill rotWithShape="1">
          <a:blip r:embed="rId2"/>
          <a:srcRect l="10992" r="-2" b="-2"/>
          <a:stretch/>
        </p:blipFill>
        <p:spPr>
          <a:xfrm>
            <a:off x="4038599" y="10"/>
            <a:ext cx="8160026" cy="6875809"/>
          </a:xfrm>
          <a:prstGeom prst="rect">
            <a:avLst/>
          </a:prstGeom>
        </p:spPr>
      </p:pic>
      <p:sp>
        <p:nvSpPr>
          <p:cNvPr id="47"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Nadpis 1">
            <a:extLst>
              <a:ext uri="{FF2B5EF4-FFF2-40B4-BE49-F238E27FC236}">
                <a16:creationId xmlns:a16="http://schemas.microsoft.com/office/drawing/2014/main" id="{FC9724E1-1E19-479F-B3E1-B6A2C0770108}"/>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3400" dirty="0">
                <a:solidFill>
                  <a:srgbClr val="FFFFFF"/>
                </a:solidFill>
              </a:rPr>
              <a:t>                    Voda</a:t>
            </a:r>
            <a:endParaRPr lang="en-US" sz="3400" dirty="0">
              <a:solidFill>
                <a:srgbClr val="FFFFFF"/>
              </a:solidFill>
              <a:cs typeface="Calibri Light"/>
            </a:endParaRPr>
          </a:p>
        </p:txBody>
      </p:sp>
    </p:spTree>
    <p:extLst>
      <p:ext uri="{BB962C8B-B14F-4D97-AF65-F5344CB8AC3E}">
        <p14:creationId xmlns:p14="http://schemas.microsoft.com/office/powerpoint/2010/main" val="4061698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6" descr="Obsah obrázku strom, exteriér, skála, hora&#10;&#10;Popis se vygeneroval automaticky.">
            <a:extLst>
              <a:ext uri="{FF2B5EF4-FFF2-40B4-BE49-F238E27FC236}">
                <a16:creationId xmlns:a16="http://schemas.microsoft.com/office/drawing/2014/main" id="{BFBD6363-46C2-4FB7-8D6F-26CF143797BF}"/>
              </a:ext>
            </a:extLst>
          </p:cNvPr>
          <p:cNvPicPr>
            <a:picLocks noGrp="1" noChangeAspect="1"/>
          </p:cNvPicPr>
          <p:nvPr>
            <p:ph sz="half" idx="2"/>
          </p:nvPr>
        </p:nvPicPr>
        <p:blipFill rotWithShape="1">
          <a:blip r:embed="rId2">
            <a:alphaModFix amt="40000"/>
          </a:blip>
          <a:srcRect t="11521" r="1" b="27613"/>
          <a:stretch/>
        </p:blipFill>
        <p:spPr>
          <a:xfrm>
            <a:off x="20" y="10"/>
            <a:ext cx="8450297" cy="6857990"/>
          </a:xfrm>
          <a:prstGeom prst="rect">
            <a:avLst/>
          </a:prstGeom>
        </p:spPr>
      </p:pic>
      <p:sp>
        <p:nvSpPr>
          <p:cNvPr id="2" name="Nadpis 1">
            <a:extLst>
              <a:ext uri="{FF2B5EF4-FFF2-40B4-BE49-F238E27FC236}">
                <a16:creationId xmlns:a16="http://schemas.microsoft.com/office/drawing/2014/main" id="{D1CB3501-D2CA-45DB-87C0-5CE5A0650556}"/>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sz="3100" kern="1200">
                <a:solidFill>
                  <a:srgbClr val="FFFFFF"/>
                </a:solidFill>
                <a:latin typeface="+mj-lt"/>
                <a:ea typeface="+mj-ea"/>
                <a:cs typeface="+mj-cs"/>
              </a:rPr>
              <a:t>Voda je důležitá, nejen pro lidi ale I pro  zvířata a rostliny.</a:t>
            </a:r>
            <a:br>
              <a:rPr lang="en-US" sz="3100" kern="1200">
                <a:solidFill>
                  <a:srgbClr val="FFFFFF"/>
                </a:solidFill>
                <a:latin typeface="+mj-lt"/>
                <a:ea typeface="+mj-ea"/>
                <a:cs typeface="+mj-cs"/>
              </a:rPr>
            </a:br>
            <a:endParaRPr lang="en-US" sz="3100" kern="1200">
              <a:solidFill>
                <a:srgbClr val="FFFFFF"/>
              </a:solidFill>
              <a:latin typeface="+mj-lt"/>
              <a:ea typeface="+mj-ea"/>
              <a:cs typeface="+mj-cs"/>
            </a:endParaRPr>
          </a:p>
        </p:txBody>
      </p:sp>
      <p:sp>
        <p:nvSpPr>
          <p:cNvPr id="11" name="Content Placeholder 9">
            <a:extLst>
              <a:ext uri="{FF2B5EF4-FFF2-40B4-BE49-F238E27FC236}">
                <a16:creationId xmlns:a16="http://schemas.microsoft.com/office/drawing/2014/main" id="{A25192E1-626D-4505-B3E8-6E50759D0BEB}"/>
              </a:ext>
            </a:extLst>
          </p:cNvPr>
          <p:cNvSpPr>
            <a:spLocks noGrp="1"/>
          </p:cNvSpPr>
          <p:nvPr>
            <p:ph sz="half" idx="1"/>
          </p:nvPr>
        </p:nvSpPr>
        <p:spPr>
          <a:xfrm>
            <a:off x="838200" y="2219785"/>
            <a:ext cx="4619621" cy="3957178"/>
          </a:xfrm>
        </p:spPr>
        <p:txBody>
          <a:bodyPr vert="horz" lIns="91440" tIns="45720" rIns="91440" bIns="45720" rtlCol="0" anchor="t">
            <a:normAutofit/>
          </a:bodyPr>
          <a:lstStyle/>
          <a:p>
            <a:r>
              <a:rPr lang="en-US" sz="2000">
                <a:solidFill>
                  <a:srgbClr val="FFFFFF"/>
                </a:solidFill>
              </a:rPr>
              <a:t>Voda je </a:t>
            </a:r>
            <a:r>
              <a:rPr lang="en-US" sz="2000" err="1">
                <a:solidFill>
                  <a:srgbClr val="FFFFFF"/>
                </a:solidFill>
              </a:rPr>
              <a:t>nejdůležitějším</a:t>
            </a:r>
            <a:r>
              <a:rPr lang="en-US" sz="2000">
                <a:solidFill>
                  <a:srgbClr val="FFFFFF"/>
                </a:solidFill>
              </a:rPr>
              <a:t> </a:t>
            </a:r>
            <a:r>
              <a:rPr lang="en-US" sz="2000" err="1">
                <a:solidFill>
                  <a:srgbClr val="FFFFFF"/>
                </a:solidFill>
              </a:rPr>
              <a:t>zdrojem</a:t>
            </a:r>
            <a:r>
              <a:rPr lang="en-US" sz="2000">
                <a:solidFill>
                  <a:srgbClr val="FFFFFF"/>
                </a:solidFill>
              </a:rPr>
              <a:t> </a:t>
            </a:r>
            <a:r>
              <a:rPr lang="en-US" sz="2000" err="1">
                <a:solidFill>
                  <a:srgbClr val="FFFFFF"/>
                </a:solidFill>
              </a:rPr>
              <a:t>života</a:t>
            </a:r>
            <a:r>
              <a:rPr lang="en-US" sz="2000">
                <a:solidFill>
                  <a:srgbClr val="FFFFFF"/>
                </a:solidFill>
              </a:rPr>
              <a:t>, </a:t>
            </a:r>
            <a:r>
              <a:rPr lang="en-US" sz="2000" err="1">
                <a:solidFill>
                  <a:srgbClr val="FFFFFF"/>
                </a:solidFill>
              </a:rPr>
              <a:t>potřebují</a:t>
            </a:r>
            <a:r>
              <a:rPr lang="en-US" sz="2000">
                <a:solidFill>
                  <a:srgbClr val="FFFFFF"/>
                </a:solidFill>
              </a:rPr>
              <a:t> ji </a:t>
            </a:r>
            <a:r>
              <a:rPr lang="en-US" sz="2000" err="1">
                <a:solidFill>
                  <a:srgbClr val="FFFFFF"/>
                </a:solidFill>
              </a:rPr>
              <a:t>lidi</a:t>
            </a:r>
            <a:r>
              <a:rPr lang="en-US" sz="2000">
                <a:solidFill>
                  <a:srgbClr val="FFFFFF"/>
                </a:solidFill>
              </a:rPr>
              <a:t>, </a:t>
            </a:r>
            <a:r>
              <a:rPr lang="en-US" sz="2000" err="1">
                <a:solidFill>
                  <a:srgbClr val="FFFFFF"/>
                </a:solidFill>
              </a:rPr>
              <a:t>zvířata</a:t>
            </a:r>
            <a:r>
              <a:rPr lang="en-US" sz="2000">
                <a:solidFill>
                  <a:srgbClr val="FFFFFF"/>
                </a:solidFill>
              </a:rPr>
              <a:t> </a:t>
            </a:r>
            <a:r>
              <a:rPr lang="en-US" sz="2000" err="1">
                <a:solidFill>
                  <a:srgbClr val="FFFFFF"/>
                </a:solidFill>
              </a:rPr>
              <a:t>i</a:t>
            </a:r>
            <a:r>
              <a:rPr lang="en-US" sz="2000">
                <a:solidFill>
                  <a:srgbClr val="FFFFFF"/>
                </a:solidFill>
              </a:rPr>
              <a:t> </a:t>
            </a:r>
            <a:r>
              <a:rPr lang="en-US" sz="2000" err="1">
                <a:solidFill>
                  <a:srgbClr val="FFFFFF"/>
                </a:solidFill>
              </a:rPr>
              <a:t>rostliny</a:t>
            </a:r>
            <a:r>
              <a:rPr lang="en-US" sz="2000">
                <a:solidFill>
                  <a:srgbClr val="FFFFFF"/>
                </a:solidFill>
              </a:rPr>
              <a:t>.</a:t>
            </a:r>
          </a:p>
          <a:p>
            <a:r>
              <a:rPr lang="en-US" sz="2000">
                <a:solidFill>
                  <a:srgbClr val="FFFFFF"/>
                </a:solidFill>
              </a:rPr>
              <a:t>V </a:t>
            </a:r>
            <a:r>
              <a:rPr lang="en-US" sz="2000" err="1">
                <a:solidFill>
                  <a:srgbClr val="FFFFFF"/>
                </a:solidFill>
              </a:rPr>
              <a:t>dřívější</a:t>
            </a:r>
            <a:r>
              <a:rPr lang="en-US" sz="2000">
                <a:solidFill>
                  <a:srgbClr val="FFFFFF"/>
                </a:solidFill>
              </a:rPr>
              <a:t> </a:t>
            </a:r>
            <a:r>
              <a:rPr lang="en-US" sz="2000" err="1">
                <a:solidFill>
                  <a:srgbClr val="FFFFFF"/>
                </a:solidFill>
              </a:rPr>
              <a:t>době</a:t>
            </a:r>
            <a:r>
              <a:rPr lang="en-US" sz="2000">
                <a:solidFill>
                  <a:srgbClr val="FFFFFF"/>
                </a:solidFill>
              </a:rPr>
              <a:t>, se </a:t>
            </a:r>
            <a:r>
              <a:rPr lang="en-US" sz="2000" err="1">
                <a:solidFill>
                  <a:srgbClr val="FFFFFF"/>
                </a:solidFill>
              </a:rPr>
              <a:t>naši</a:t>
            </a:r>
            <a:r>
              <a:rPr lang="en-US" sz="2000">
                <a:solidFill>
                  <a:srgbClr val="FFFFFF"/>
                </a:solidFill>
              </a:rPr>
              <a:t> </a:t>
            </a:r>
            <a:r>
              <a:rPr lang="en-US" sz="2000" err="1">
                <a:solidFill>
                  <a:srgbClr val="FFFFFF"/>
                </a:solidFill>
              </a:rPr>
              <a:t>předkové</a:t>
            </a:r>
            <a:r>
              <a:rPr lang="en-US" sz="2000">
                <a:solidFill>
                  <a:srgbClr val="FFFFFF"/>
                </a:solidFill>
              </a:rPr>
              <a:t> </a:t>
            </a:r>
            <a:r>
              <a:rPr lang="en-US" sz="2000" err="1">
                <a:solidFill>
                  <a:srgbClr val="FFFFFF"/>
                </a:solidFill>
              </a:rPr>
              <a:t>neohlíželi</a:t>
            </a:r>
            <a:r>
              <a:rPr lang="en-US" sz="2000">
                <a:solidFill>
                  <a:srgbClr val="FFFFFF"/>
                </a:solidFill>
              </a:rPr>
              <a:t> </a:t>
            </a:r>
            <a:r>
              <a:rPr lang="en-US" sz="2000" err="1">
                <a:solidFill>
                  <a:srgbClr val="FFFFFF"/>
                </a:solidFill>
              </a:rPr>
              <a:t>na</a:t>
            </a:r>
            <a:r>
              <a:rPr lang="en-US" sz="2000">
                <a:solidFill>
                  <a:srgbClr val="FFFFFF"/>
                </a:solidFill>
              </a:rPr>
              <a:t> </a:t>
            </a:r>
            <a:r>
              <a:rPr lang="en-US" sz="2000" err="1">
                <a:solidFill>
                  <a:srgbClr val="FFFFFF"/>
                </a:solidFill>
              </a:rPr>
              <a:t>vodu</a:t>
            </a:r>
            <a:r>
              <a:rPr lang="en-US" sz="2000">
                <a:solidFill>
                  <a:srgbClr val="FFFFFF"/>
                </a:solidFill>
              </a:rPr>
              <a:t>, </a:t>
            </a:r>
            <a:r>
              <a:rPr lang="en-US" sz="2000" err="1">
                <a:solidFill>
                  <a:srgbClr val="FFFFFF"/>
                </a:solidFill>
              </a:rPr>
              <a:t>kterou</a:t>
            </a:r>
            <a:r>
              <a:rPr lang="en-US" sz="2000">
                <a:solidFill>
                  <a:srgbClr val="FFFFFF"/>
                </a:solidFill>
              </a:rPr>
              <a:t> </a:t>
            </a:r>
            <a:r>
              <a:rPr lang="en-US" sz="2000" err="1">
                <a:solidFill>
                  <a:srgbClr val="FFFFFF"/>
                </a:solidFill>
              </a:rPr>
              <a:t>potřebují</a:t>
            </a:r>
            <a:r>
              <a:rPr lang="en-US" sz="2000">
                <a:solidFill>
                  <a:srgbClr val="FFFFFF"/>
                </a:solidFill>
              </a:rPr>
              <a:t> </a:t>
            </a:r>
            <a:r>
              <a:rPr lang="en-US" sz="2000" err="1">
                <a:solidFill>
                  <a:srgbClr val="FFFFFF"/>
                </a:solidFill>
              </a:rPr>
              <a:t>volně</a:t>
            </a:r>
            <a:r>
              <a:rPr lang="en-US" sz="2000">
                <a:solidFill>
                  <a:srgbClr val="FFFFFF"/>
                </a:solidFill>
              </a:rPr>
              <a:t> </a:t>
            </a:r>
            <a:r>
              <a:rPr lang="en-US" sz="2000" err="1">
                <a:solidFill>
                  <a:srgbClr val="FFFFFF"/>
                </a:solidFill>
              </a:rPr>
              <a:t>žijící</a:t>
            </a:r>
            <a:r>
              <a:rPr lang="en-US" sz="2000">
                <a:solidFill>
                  <a:srgbClr val="FFFFFF"/>
                </a:solidFill>
              </a:rPr>
              <a:t> </a:t>
            </a:r>
            <a:r>
              <a:rPr lang="en-US" sz="2000" err="1">
                <a:solidFill>
                  <a:srgbClr val="FFFFFF"/>
                </a:solidFill>
              </a:rPr>
              <a:t>druhy</a:t>
            </a:r>
            <a:r>
              <a:rPr lang="en-US" sz="2000">
                <a:solidFill>
                  <a:srgbClr val="FFFFFF"/>
                </a:solidFill>
              </a:rPr>
              <a:t> </a:t>
            </a:r>
            <a:r>
              <a:rPr lang="en-US" sz="2000" err="1">
                <a:solidFill>
                  <a:srgbClr val="FFFFFF"/>
                </a:solidFill>
              </a:rPr>
              <a:t>ve</a:t>
            </a:r>
            <a:r>
              <a:rPr lang="en-US" sz="2000">
                <a:solidFill>
                  <a:srgbClr val="FFFFFF"/>
                </a:solidFill>
              </a:rPr>
              <a:t> </a:t>
            </a:r>
            <a:r>
              <a:rPr lang="en-US" sz="2000" err="1">
                <a:solidFill>
                  <a:srgbClr val="FFFFFF"/>
                </a:solidFill>
              </a:rPr>
              <a:t>volnosti</a:t>
            </a:r>
            <a:r>
              <a:rPr lang="en-US" sz="2000">
                <a:solidFill>
                  <a:srgbClr val="FFFFFF"/>
                </a:solidFill>
              </a:rPr>
              <a:t> proto, </a:t>
            </a:r>
            <a:r>
              <a:rPr lang="en-US" sz="2000" err="1">
                <a:solidFill>
                  <a:srgbClr val="FFFFFF"/>
                </a:solidFill>
              </a:rPr>
              <a:t>neboť</a:t>
            </a:r>
            <a:r>
              <a:rPr lang="en-US" sz="2000">
                <a:solidFill>
                  <a:srgbClr val="FFFFFF"/>
                </a:solidFill>
              </a:rPr>
              <a:t> </a:t>
            </a:r>
            <a:r>
              <a:rPr lang="en-US" sz="2000" err="1">
                <a:solidFill>
                  <a:srgbClr val="FFFFFF"/>
                </a:solidFill>
              </a:rPr>
              <a:t>zvířata</a:t>
            </a:r>
            <a:r>
              <a:rPr lang="en-US" sz="2000">
                <a:solidFill>
                  <a:srgbClr val="FFFFFF"/>
                </a:solidFill>
              </a:rPr>
              <a:t> </a:t>
            </a:r>
            <a:r>
              <a:rPr lang="en-US" sz="2000" err="1">
                <a:solidFill>
                  <a:srgbClr val="FFFFFF"/>
                </a:solidFill>
              </a:rPr>
              <a:t>využívala</a:t>
            </a:r>
            <a:r>
              <a:rPr lang="en-US" sz="2000">
                <a:solidFill>
                  <a:srgbClr val="FFFFFF"/>
                </a:solidFill>
              </a:rPr>
              <a:t> </a:t>
            </a:r>
            <a:r>
              <a:rPr lang="en-US" sz="2000" err="1">
                <a:solidFill>
                  <a:srgbClr val="FFFFFF"/>
                </a:solidFill>
              </a:rPr>
              <a:t>svá</a:t>
            </a:r>
            <a:r>
              <a:rPr lang="en-US" sz="2000">
                <a:solidFill>
                  <a:srgbClr val="FFFFFF"/>
                </a:solidFill>
              </a:rPr>
              <a:t> </a:t>
            </a:r>
            <a:r>
              <a:rPr lang="en-US" sz="2000" err="1">
                <a:solidFill>
                  <a:srgbClr val="FFFFFF"/>
                </a:solidFill>
              </a:rPr>
              <a:t>životní</a:t>
            </a:r>
            <a:r>
              <a:rPr lang="en-US" sz="2000">
                <a:solidFill>
                  <a:srgbClr val="FFFFFF"/>
                </a:solidFill>
              </a:rPr>
              <a:t> </a:t>
            </a:r>
            <a:r>
              <a:rPr lang="en-US" sz="2000" err="1">
                <a:solidFill>
                  <a:srgbClr val="FFFFFF"/>
                </a:solidFill>
              </a:rPr>
              <a:t>prostředí</a:t>
            </a:r>
            <a:r>
              <a:rPr lang="en-US" sz="2000">
                <a:solidFill>
                  <a:srgbClr val="FFFFFF"/>
                </a:solidFill>
              </a:rPr>
              <a:t> tam </a:t>
            </a:r>
            <a:r>
              <a:rPr lang="en-US" sz="2000" err="1">
                <a:solidFill>
                  <a:srgbClr val="FFFFFF"/>
                </a:solidFill>
              </a:rPr>
              <a:t>kde</a:t>
            </a:r>
            <a:r>
              <a:rPr lang="en-US" sz="2000">
                <a:solidFill>
                  <a:srgbClr val="FFFFFF"/>
                </a:solidFill>
              </a:rPr>
              <a:t> </a:t>
            </a:r>
            <a:r>
              <a:rPr lang="en-US" sz="2000" err="1">
                <a:solidFill>
                  <a:srgbClr val="FFFFFF"/>
                </a:solidFill>
              </a:rPr>
              <a:t>byl</a:t>
            </a:r>
            <a:r>
              <a:rPr lang="en-US" sz="2000">
                <a:solidFill>
                  <a:srgbClr val="FFFFFF"/>
                </a:solidFill>
              </a:rPr>
              <a:t> </a:t>
            </a:r>
            <a:r>
              <a:rPr lang="en-US" sz="2000" err="1">
                <a:solidFill>
                  <a:srgbClr val="FFFFFF"/>
                </a:solidFill>
              </a:rPr>
              <a:t>přístup</a:t>
            </a:r>
            <a:r>
              <a:rPr lang="en-US" sz="2000">
                <a:solidFill>
                  <a:srgbClr val="FFFFFF"/>
                </a:solidFill>
              </a:rPr>
              <a:t> </a:t>
            </a:r>
            <a:r>
              <a:rPr lang="en-US" sz="2000" err="1">
                <a:solidFill>
                  <a:srgbClr val="FFFFFF"/>
                </a:solidFill>
              </a:rPr>
              <a:t>nejen</a:t>
            </a:r>
            <a:r>
              <a:rPr lang="en-US" sz="2000">
                <a:solidFill>
                  <a:srgbClr val="FFFFFF"/>
                </a:solidFill>
              </a:rPr>
              <a:t> k </a:t>
            </a:r>
            <a:r>
              <a:rPr lang="en-US" sz="2000" err="1">
                <a:solidFill>
                  <a:srgbClr val="FFFFFF"/>
                </a:solidFill>
              </a:rPr>
              <a:t>potravě</a:t>
            </a:r>
            <a:r>
              <a:rPr lang="en-US" sz="2000">
                <a:solidFill>
                  <a:srgbClr val="FFFFFF"/>
                </a:solidFill>
              </a:rPr>
              <a:t>, ale </a:t>
            </a:r>
            <a:r>
              <a:rPr lang="en-US" sz="2000" err="1">
                <a:solidFill>
                  <a:srgbClr val="FFFFFF"/>
                </a:solidFill>
              </a:rPr>
              <a:t>také</a:t>
            </a:r>
            <a:r>
              <a:rPr lang="en-US" sz="2000">
                <a:solidFill>
                  <a:srgbClr val="FFFFFF"/>
                </a:solidFill>
              </a:rPr>
              <a:t> k </a:t>
            </a:r>
            <a:r>
              <a:rPr lang="en-US" sz="2000" err="1">
                <a:solidFill>
                  <a:srgbClr val="FFFFFF"/>
                </a:solidFill>
              </a:rPr>
              <a:t>vodě</a:t>
            </a:r>
            <a:r>
              <a:rPr lang="en-US" sz="2000">
                <a:solidFill>
                  <a:srgbClr val="FFFFFF"/>
                </a:solidFill>
              </a:rPr>
              <a:t>. </a:t>
            </a:r>
            <a:endParaRPr lang="en-US" sz="2000">
              <a:solidFill>
                <a:srgbClr val="FFFFFF"/>
              </a:solidFill>
              <a:cs typeface="Calibri"/>
            </a:endParaRPr>
          </a:p>
        </p:txBody>
      </p:sp>
      <p:pic>
        <p:nvPicPr>
          <p:cNvPr id="5" name="Obrázek 5" descr="Obsah obrázku strom, exteriér, příroda, řeka&#10;&#10;Popis se vygeneroval automaticky.">
            <a:extLst>
              <a:ext uri="{FF2B5EF4-FFF2-40B4-BE49-F238E27FC236}">
                <a16:creationId xmlns:a16="http://schemas.microsoft.com/office/drawing/2014/main" id="{A489D766-FE2F-4A0E-BC06-5A1FC2B78469}"/>
              </a:ext>
            </a:extLst>
          </p:cNvPr>
          <p:cNvPicPr>
            <a:picLocks noChangeAspect="1"/>
          </p:cNvPicPr>
          <p:nvPr/>
        </p:nvPicPr>
        <p:blipFill rotWithShape="1">
          <a:blip r:embed="rId3"/>
          <a:srcRect l="8901" r="25889"/>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11729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62D709-2F71-4045-A991-1F2DD5262CAC}"/>
              </a:ext>
            </a:extLst>
          </p:cNvPr>
          <p:cNvSpPr>
            <a:spLocks noGrp="1"/>
          </p:cNvSpPr>
          <p:nvPr>
            <p:ph type="title"/>
          </p:nvPr>
        </p:nvSpPr>
        <p:spPr>
          <a:xfrm>
            <a:off x="3907821" y="1173498"/>
            <a:ext cx="4491371" cy="2332594"/>
          </a:xfrm>
        </p:spPr>
        <p:txBody>
          <a:bodyPr>
            <a:normAutofit/>
          </a:bodyPr>
          <a:lstStyle/>
          <a:p>
            <a:r>
              <a:rPr lang="cs-CZ" sz="2000">
                <a:solidFill>
                  <a:schemeClr val="tx1">
                    <a:lumMod val="95000"/>
                    <a:lumOff val="5000"/>
                  </a:schemeClr>
                </a:solidFill>
                <a:cs typeface="Calibri Light"/>
              </a:rPr>
              <a:t>V</a:t>
            </a:r>
            <a:r>
              <a:rPr lang="cs-CZ" sz="2000">
                <a:solidFill>
                  <a:srgbClr val="00B0F0"/>
                </a:solidFill>
                <a:cs typeface="Calibri Light"/>
              </a:rPr>
              <a:t>o</a:t>
            </a:r>
            <a:r>
              <a:rPr lang="cs-CZ" sz="2000">
                <a:solidFill>
                  <a:schemeClr val="tx1">
                    <a:lumMod val="95000"/>
                    <a:lumOff val="5000"/>
                  </a:schemeClr>
                </a:solidFill>
                <a:cs typeface="Calibri Light"/>
              </a:rPr>
              <a:t>d</a:t>
            </a:r>
            <a:r>
              <a:rPr lang="cs-CZ" sz="2000">
                <a:solidFill>
                  <a:srgbClr val="00B0F0"/>
                </a:solidFill>
                <a:cs typeface="Calibri Light"/>
              </a:rPr>
              <a:t>a</a:t>
            </a:r>
            <a:r>
              <a:rPr lang="cs-CZ" sz="2000">
                <a:solidFill>
                  <a:srgbClr val="002060"/>
                </a:solidFill>
                <a:cs typeface="Calibri Light"/>
              </a:rPr>
              <a:t> </a:t>
            </a:r>
            <a:r>
              <a:rPr lang="cs-CZ" sz="2000">
                <a:solidFill>
                  <a:schemeClr val="tx1">
                    <a:lumMod val="95000"/>
                    <a:lumOff val="5000"/>
                  </a:schemeClr>
                </a:solidFill>
                <a:cs typeface="Calibri Light"/>
              </a:rPr>
              <a:t>j</a:t>
            </a:r>
            <a:r>
              <a:rPr lang="cs-CZ" sz="2000">
                <a:solidFill>
                  <a:srgbClr val="00B0F0"/>
                </a:solidFill>
                <a:cs typeface="Calibri Light"/>
              </a:rPr>
              <a:t>e</a:t>
            </a:r>
            <a:r>
              <a:rPr lang="cs-CZ" sz="2000">
                <a:solidFill>
                  <a:schemeClr val="tx1">
                    <a:lumMod val="95000"/>
                    <a:lumOff val="5000"/>
                  </a:schemeClr>
                </a:solidFill>
                <a:cs typeface="Calibri Light"/>
              </a:rPr>
              <a:t> d</a:t>
            </a:r>
            <a:r>
              <a:rPr lang="cs-CZ" sz="2000">
                <a:solidFill>
                  <a:srgbClr val="00B0F0"/>
                </a:solidFill>
                <a:cs typeface="Calibri Light"/>
              </a:rPr>
              <a:t>ů</a:t>
            </a:r>
            <a:r>
              <a:rPr lang="cs-CZ" sz="2000">
                <a:solidFill>
                  <a:schemeClr val="tx1">
                    <a:lumMod val="95000"/>
                    <a:lumOff val="5000"/>
                  </a:schemeClr>
                </a:solidFill>
                <a:cs typeface="Calibri Light"/>
              </a:rPr>
              <a:t>l</a:t>
            </a:r>
            <a:r>
              <a:rPr lang="cs-CZ" sz="2000">
                <a:solidFill>
                  <a:srgbClr val="00B0F0"/>
                </a:solidFill>
                <a:cs typeface="Calibri Light"/>
              </a:rPr>
              <a:t>e</a:t>
            </a:r>
            <a:r>
              <a:rPr lang="cs-CZ" sz="2000">
                <a:solidFill>
                  <a:schemeClr val="tx1">
                    <a:lumMod val="95000"/>
                    <a:lumOff val="5000"/>
                  </a:schemeClr>
                </a:solidFill>
                <a:cs typeface="Calibri Light"/>
              </a:rPr>
              <a:t>ž</a:t>
            </a:r>
            <a:r>
              <a:rPr lang="cs-CZ" sz="2000">
                <a:solidFill>
                  <a:srgbClr val="00B0F0"/>
                </a:solidFill>
                <a:cs typeface="Calibri Light"/>
              </a:rPr>
              <a:t>i</a:t>
            </a:r>
            <a:r>
              <a:rPr lang="cs-CZ" sz="2000">
                <a:solidFill>
                  <a:schemeClr val="tx1">
                    <a:lumMod val="95000"/>
                    <a:lumOff val="5000"/>
                  </a:schemeClr>
                </a:solidFill>
                <a:cs typeface="Calibri Light"/>
              </a:rPr>
              <a:t>t</a:t>
            </a:r>
            <a:r>
              <a:rPr lang="cs-CZ" sz="2000">
                <a:solidFill>
                  <a:srgbClr val="00B0F0"/>
                </a:solidFill>
                <a:cs typeface="Calibri Light"/>
              </a:rPr>
              <a:t>á </a:t>
            </a:r>
            <a:r>
              <a:rPr lang="cs-CZ" sz="2000">
                <a:solidFill>
                  <a:schemeClr val="tx1">
                    <a:lumMod val="95000"/>
                    <a:lumOff val="5000"/>
                  </a:schemeClr>
                </a:solidFill>
                <a:cs typeface="Calibri Light"/>
              </a:rPr>
              <a:t>a </a:t>
            </a:r>
            <a:r>
              <a:rPr lang="cs-CZ" sz="2000">
                <a:solidFill>
                  <a:srgbClr val="00B0F0"/>
                </a:solidFill>
                <a:cs typeface="Calibri Light"/>
              </a:rPr>
              <a:t>m</a:t>
            </a:r>
            <a:r>
              <a:rPr lang="cs-CZ" sz="2000">
                <a:solidFill>
                  <a:schemeClr val="tx1">
                    <a:lumMod val="95000"/>
                    <a:lumOff val="5000"/>
                  </a:schemeClr>
                </a:solidFill>
                <a:cs typeface="Calibri Light"/>
              </a:rPr>
              <a:t>o</a:t>
            </a:r>
            <a:r>
              <a:rPr lang="cs-CZ" sz="2000">
                <a:solidFill>
                  <a:srgbClr val="00B0F0"/>
                </a:solidFill>
                <a:cs typeface="Calibri Light"/>
              </a:rPr>
              <a:t>c</a:t>
            </a:r>
            <a:r>
              <a:rPr lang="cs-CZ" sz="2000">
                <a:solidFill>
                  <a:schemeClr val="tx1">
                    <a:lumMod val="95000"/>
                    <a:lumOff val="5000"/>
                  </a:schemeClr>
                </a:solidFill>
                <a:cs typeface="Calibri Light"/>
              </a:rPr>
              <a:t> k</a:t>
            </a:r>
            <a:r>
              <a:rPr lang="cs-CZ" sz="2000">
                <a:solidFill>
                  <a:srgbClr val="00B0F0"/>
                </a:solidFill>
                <a:cs typeface="Calibri Light"/>
              </a:rPr>
              <a:t>r</a:t>
            </a:r>
            <a:r>
              <a:rPr lang="cs-CZ" sz="2000">
                <a:solidFill>
                  <a:schemeClr val="tx1">
                    <a:lumMod val="95000"/>
                    <a:lumOff val="5000"/>
                  </a:schemeClr>
                </a:solidFill>
                <a:cs typeface="Calibri Light"/>
              </a:rPr>
              <a:t>á</a:t>
            </a:r>
            <a:r>
              <a:rPr lang="cs-CZ" sz="2000">
                <a:solidFill>
                  <a:srgbClr val="00B0F0"/>
                </a:solidFill>
                <a:cs typeface="Calibri Light"/>
              </a:rPr>
              <a:t>s</a:t>
            </a:r>
            <a:r>
              <a:rPr lang="cs-CZ" sz="2000">
                <a:solidFill>
                  <a:schemeClr val="tx1">
                    <a:lumMod val="95000"/>
                    <a:lumOff val="5000"/>
                  </a:schemeClr>
                </a:solidFill>
                <a:cs typeface="Calibri Light"/>
              </a:rPr>
              <a:t>n</a:t>
            </a:r>
            <a:r>
              <a:rPr lang="cs-CZ" sz="2000">
                <a:solidFill>
                  <a:srgbClr val="00B0F0"/>
                </a:solidFill>
                <a:cs typeface="Calibri Light"/>
              </a:rPr>
              <a:t>á</a:t>
            </a:r>
            <a:r>
              <a:rPr lang="cs-CZ" sz="2000">
                <a:solidFill>
                  <a:schemeClr val="tx1">
                    <a:lumMod val="95000"/>
                    <a:lumOff val="5000"/>
                  </a:schemeClr>
                </a:solidFill>
                <a:cs typeface="Calibri Light"/>
              </a:rPr>
              <a:t>. </a:t>
            </a:r>
            <a:r>
              <a:rPr lang="cs-CZ" sz="2000">
                <a:solidFill>
                  <a:srgbClr val="00B0F0"/>
                </a:solidFill>
                <a:cs typeface="Calibri Light"/>
              </a:rPr>
              <a:t>P</a:t>
            </a:r>
            <a:r>
              <a:rPr lang="cs-CZ" sz="2000">
                <a:solidFill>
                  <a:schemeClr val="tx1">
                    <a:lumMod val="95000"/>
                    <a:lumOff val="5000"/>
                  </a:schemeClr>
                </a:solidFill>
                <a:cs typeface="Calibri Light"/>
              </a:rPr>
              <a:t>o</a:t>
            </a:r>
            <a:r>
              <a:rPr lang="cs-CZ" sz="2000">
                <a:solidFill>
                  <a:srgbClr val="00B0F0"/>
                </a:solidFill>
                <a:cs typeface="Calibri Light"/>
              </a:rPr>
              <a:t>t</a:t>
            </a:r>
            <a:r>
              <a:rPr lang="cs-CZ" sz="2000">
                <a:solidFill>
                  <a:schemeClr val="tx1">
                    <a:lumMod val="95000"/>
                    <a:lumOff val="5000"/>
                  </a:schemeClr>
                </a:solidFill>
                <a:cs typeface="Calibri Light"/>
              </a:rPr>
              <a:t>ř</a:t>
            </a:r>
            <a:r>
              <a:rPr lang="cs-CZ" sz="2000">
                <a:solidFill>
                  <a:srgbClr val="00B0F0"/>
                </a:solidFill>
                <a:cs typeface="Calibri Light"/>
              </a:rPr>
              <a:t>e</a:t>
            </a:r>
            <a:r>
              <a:rPr lang="cs-CZ" sz="2000">
                <a:solidFill>
                  <a:schemeClr val="tx1">
                    <a:lumMod val="95000"/>
                    <a:lumOff val="5000"/>
                  </a:schemeClr>
                </a:solidFill>
                <a:cs typeface="Calibri Light"/>
              </a:rPr>
              <a:t>b</a:t>
            </a:r>
            <a:r>
              <a:rPr lang="cs-CZ" sz="2000">
                <a:solidFill>
                  <a:srgbClr val="00B0F0"/>
                </a:solidFill>
                <a:cs typeface="Calibri Light"/>
              </a:rPr>
              <a:t>u</a:t>
            </a:r>
            <a:r>
              <a:rPr lang="cs-CZ" sz="2000">
                <a:solidFill>
                  <a:schemeClr val="tx1">
                    <a:lumMod val="95000"/>
                    <a:lumOff val="5000"/>
                  </a:schemeClr>
                </a:solidFill>
                <a:cs typeface="Calibri Light"/>
              </a:rPr>
              <a:t>j</a:t>
            </a:r>
            <a:r>
              <a:rPr lang="cs-CZ" sz="2000">
                <a:solidFill>
                  <a:srgbClr val="00B0F0"/>
                </a:solidFill>
                <a:cs typeface="Calibri Light"/>
              </a:rPr>
              <a:t>e</a:t>
            </a:r>
            <a:r>
              <a:rPr lang="cs-CZ" sz="2000">
                <a:solidFill>
                  <a:schemeClr val="tx1">
                    <a:lumMod val="95000"/>
                    <a:lumOff val="5000"/>
                  </a:schemeClr>
                </a:solidFill>
                <a:cs typeface="Calibri Light"/>
              </a:rPr>
              <a:t>m</a:t>
            </a:r>
            <a:r>
              <a:rPr lang="cs-CZ" sz="2000">
                <a:solidFill>
                  <a:srgbClr val="00B0F0"/>
                </a:solidFill>
                <a:cs typeface="Calibri Light"/>
              </a:rPr>
              <a:t>e</a:t>
            </a:r>
            <a:r>
              <a:rPr lang="cs-CZ" sz="2000">
                <a:solidFill>
                  <a:schemeClr val="tx1">
                    <a:lumMod val="95000"/>
                    <a:lumOff val="5000"/>
                  </a:schemeClr>
                </a:solidFill>
                <a:cs typeface="Calibri Light"/>
              </a:rPr>
              <a:t> j</a:t>
            </a:r>
            <a:r>
              <a:rPr lang="cs-CZ" sz="2000">
                <a:solidFill>
                  <a:srgbClr val="00B0F0"/>
                </a:solidFill>
                <a:cs typeface="Calibri Light"/>
              </a:rPr>
              <a:t>i </a:t>
            </a:r>
            <a:r>
              <a:rPr lang="cs-CZ" sz="2000">
                <a:solidFill>
                  <a:schemeClr val="tx1">
                    <a:lumMod val="95000"/>
                    <a:lumOff val="5000"/>
                  </a:schemeClr>
                </a:solidFill>
                <a:cs typeface="Calibri Light"/>
              </a:rPr>
              <a:t>n</a:t>
            </a:r>
            <a:r>
              <a:rPr lang="cs-CZ" sz="2000">
                <a:solidFill>
                  <a:srgbClr val="00B0F0"/>
                </a:solidFill>
                <a:cs typeface="Calibri Light"/>
              </a:rPr>
              <a:t>a </a:t>
            </a:r>
            <a:r>
              <a:rPr lang="cs-CZ" sz="2000">
                <a:solidFill>
                  <a:schemeClr val="tx1">
                    <a:lumMod val="95000"/>
                    <a:lumOff val="5000"/>
                  </a:schemeClr>
                </a:solidFill>
                <a:cs typeface="Calibri Light"/>
              </a:rPr>
              <a:t>s</a:t>
            </a:r>
            <a:r>
              <a:rPr lang="cs-CZ" sz="2000">
                <a:solidFill>
                  <a:srgbClr val="00B0F0"/>
                </a:solidFill>
                <a:cs typeface="Calibri Light"/>
              </a:rPr>
              <a:t>p</a:t>
            </a:r>
            <a:r>
              <a:rPr lang="cs-CZ" sz="2000">
                <a:solidFill>
                  <a:schemeClr val="tx1">
                    <a:lumMod val="95000"/>
                    <a:lumOff val="5000"/>
                  </a:schemeClr>
                </a:solidFill>
                <a:cs typeface="Calibri Light"/>
              </a:rPr>
              <a:t>o</a:t>
            </a:r>
            <a:r>
              <a:rPr lang="cs-CZ" sz="2000">
                <a:solidFill>
                  <a:srgbClr val="00B0F0"/>
                </a:solidFill>
                <a:cs typeface="Calibri Light"/>
              </a:rPr>
              <a:t>u</a:t>
            </a:r>
            <a:r>
              <a:rPr lang="cs-CZ" sz="2000">
                <a:solidFill>
                  <a:schemeClr val="tx1">
                    <a:lumMod val="95000"/>
                    <a:lumOff val="5000"/>
                  </a:schemeClr>
                </a:solidFill>
                <a:cs typeface="Calibri Light"/>
              </a:rPr>
              <a:t>s</a:t>
            </a:r>
            <a:r>
              <a:rPr lang="cs-CZ" sz="2000">
                <a:solidFill>
                  <a:srgbClr val="00B0F0"/>
                </a:solidFill>
                <a:cs typeface="Calibri Light"/>
              </a:rPr>
              <a:t>t</a:t>
            </a:r>
            <a:r>
              <a:rPr lang="cs-CZ" sz="2000">
                <a:solidFill>
                  <a:schemeClr val="tx1">
                    <a:lumMod val="95000"/>
                    <a:lumOff val="5000"/>
                  </a:schemeClr>
                </a:solidFill>
                <a:cs typeface="Calibri Light"/>
              </a:rPr>
              <a:t>u </a:t>
            </a:r>
            <a:r>
              <a:rPr lang="cs-CZ" sz="2000">
                <a:solidFill>
                  <a:srgbClr val="00B0F0"/>
                </a:solidFill>
                <a:cs typeface="Calibri Light"/>
              </a:rPr>
              <a:t>v</a:t>
            </a:r>
            <a:r>
              <a:rPr lang="cs-CZ" sz="2000">
                <a:solidFill>
                  <a:schemeClr val="tx1">
                    <a:lumMod val="95000"/>
                    <a:lumOff val="5000"/>
                  </a:schemeClr>
                </a:solidFill>
                <a:cs typeface="Calibri Light"/>
              </a:rPr>
              <a:t>ě</a:t>
            </a:r>
            <a:r>
              <a:rPr lang="cs-CZ" sz="2000">
                <a:solidFill>
                  <a:srgbClr val="00B0F0"/>
                </a:solidFill>
                <a:cs typeface="Calibri Light"/>
              </a:rPr>
              <a:t>c</a:t>
            </a:r>
            <a:r>
              <a:rPr lang="cs-CZ" sz="2000">
                <a:solidFill>
                  <a:schemeClr val="tx1">
                    <a:lumMod val="95000"/>
                    <a:lumOff val="5000"/>
                  </a:schemeClr>
                </a:solidFill>
                <a:cs typeface="Calibri Light"/>
              </a:rPr>
              <a:t>í </a:t>
            </a:r>
            <a:r>
              <a:rPr lang="cs-CZ" sz="2000">
                <a:solidFill>
                  <a:srgbClr val="00B0F0"/>
                </a:solidFill>
                <a:cs typeface="Calibri Light"/>
              </a:rPr>
              <a:t>n</a:t>
            </a:r>
            <a:r>
              <a:rPr lang="cs-CZ" sz="2000">
                <a:solidFill>
                  <a:schemeClr val="tx1">
                    <a:lumMod val="95000"/>
                    <a:lumOff val="5000"/>
                  </a:schemeClr>
                </a:solidFill>
                <a:cs typeface="Calibri Light"/>
              </a:rPr>
              <a:t>a</a:t>
            </a:r>
            <a:r>
              <a:rPr lang="cs-CZ" sz="2000">
                <a:solidFill>
                  <a:srgbClr val="00B0F0"/>
                </a:solidFill>
                <a:cs typeface="Calibri Light"/>
              </a:rPr>
              <a:t>p</a:t>
            </a:r>
            <a:r>
              <a:rPr lang="cs-CZ" sz="2000">
                <a:solidFill>
                  <a:schemeClr val="tx1">
                    <a:lumMod val="95000"/>
                    <a:lumOff val="5000"/>
                  </a:schemeClr>
                </a:solidFill>
                <a:cs typeface="Calibri Light"/>
              </a:rPr>
              <a:t>ř</a:t>
            </a:r>
            <a:r>
              <a:rPr lang="cs-CZ" sz="2000">
                <a:solidFill>
                  <a:srgbClr val="00B0F0"/>
                </a:solidFill>
                <a:cs typeface="Calibri Light"/>
              </a:rPr>
              <a:t>í</a:t>
            </a:r>
            <a:r>
              <a:rPr lang="cs-CZ" sz="2000">
                <a:solidFill>
                  <a:schemeClr val="tx1">
                    <a:lumMod val="95000"/>
                    <a:lumOff val="5000"/>
                  </a:schemeClr>
                </a:solidFill>
                <a:cs typeface="Calibri Light"/>
              </a:rPr>
              <a:t>k</a:t>
            </a:r>
            <a:r>
              <a:rPr lang="cs-CZ" sz="2000">
                <a:solidFill>
                  <a:srgbClr val="00B0F0"/>
                </a:solidFill>
                <a:cs typeface="Calibri Light"/>
              </a:rPr>
              <a:t>l</a:t>
            </a:r>
            <a:r>
              <a:rPr lang="cs-CZ" sz="2000">
                <a:solidFill>
                  <a:schemeClr val="tx1">
                    <a:lumMod val="95000"/>
                    <a:lumOff val="5000"/>
                  </a:schemeClr>
                </a:solidFill>
                <a:cs typeface="Calibri Light"/>
              </a:rPr>
              <a:t>a</a:t>
            </a:r>
            <a:r>
              <a:rPr lang="cs-CZ" sz="2000">
                <a:solidFill>
                  <a:srgbClr val="00B0F0"/>
                </a:solidFill>
                <a:cs typeface="Calibri Light"/>
              </a:rPr>
              <a:t>d</a:t>
            </a:r>
            <a:r>
              <a:rPr lang="cs-CZ" sz="2000">
                <a:solidFill>
                  <a:schemeClr val="tx1">
                    <a:lumMod val="95000"/>
                    <a:lumOff val="5000"/>
                  </a:schemeClr>
                </a:solidFill>
                <a:cs typeface="Calibri Light"/>
              </a:rPr>
              <a:t> n</a:t>
            </a:r>
            <a:r>
              <a:rPr lang="cs-CZ" sz="2000">
                <a:solidFill>
                  <a:srgbClr val="00B0F0"/>
                </a:solidFill>
                <a:cs typeface="Calibri Light"/>
              </a:rPr>
              <a:t>a</a:t>
            </a:r>
            <a:r>
              <a:rPr lang="cs-CZ" sz="2000">
                <a:solidFill>
                  <a:schemeClr val="tx1">
                    <a:lumMod val="95000"/>
                    <a:lumOff val="5000"/>
                  </a:schemeClr>
                </a:solidFill>
                <a:cs typeface="Calibri Light"/>
              </a:rPr>
              <a:t> v</a:t>
            </a:r>
            <a:r>
              <a:rPr lang="cs-CZ" sz="2000">
                <a:solidFill>
                  <a:srgbClr val="00B0F0"/>
                </a:solidFill>
                <a:cs typeface="Calibri Light"/>
              </a:rPr>
              <a:t>a</a:t>
            </a:r>
            <a:r>
              <a:rPr lang="cs-CZ" sz="2000">
                <a:solidFill>
                  <a:schemeClr val="tx1">
                    <a:lumMod val="95000"/>
                    <a:lumOff val="5000"/>
                  </a:schemeClr>
                </a:solidFill>
                <a:cs typeface="Calibri Light"/>
              </a:rPr>
              <a:t>ř</a:t>
            </a:r>
            <a:r>
              <a:rPr lang="cs-CZ" sz="2000">
                <a:solidFill>
                  <a:srgbClr val="00B0F0"/>
                </a:solidFill>
                <a:cs typeface="Calibri Light"/>
              </a:rPr>
              <a:t>e</a:t>
            </a:r>
            <a:r>
              <a:rPr lang="cs-CZ" sz="2000">
                <a:solidFill>
                  <a:schemeClr val="tx1">
                    <a:lumMod val="95000"/>
                    <a:lumOff val="5000"/>
                  </a:schemeClr>
                </a:solidFill>
                <a:cs typeface="Calibri Light"/>
              </a:rPr>
              <a:t>n</a:t>
            </a:r>
            <a:r>
              <a:rPr lang="cs-CZ" sz="2000">
                <a:solidFill>
                  <a:srgbClr val="00B0F0"/>
                </a:solidFill>
                <a:cs typeface="Calibri Light"/>
              </a:rPr>
              <a:t>í</a:t>
            </a:r>
            <a:r>
              <a:rPr lang="cs-CZ" sz="2000">
                <a:solidFill>
                  <a:schemeClr val="tx1">
                    <a:lumMod val="95000"/>
                    <a:lumOff val="5000"/>
                  </a:schemeClr>
                </a:solidFill>
                <a:cs typeface="Calibri Light"/>
              </a:rPr>
              <a:t>, </a:t>
            </a:r>
            <a:r>
              <a:rPr lang="cs-CZ" sz="2000">
                <a:solidFill>
                  <a:srgbClr val="00B0F0"/>
                </a:solidFill>
                <a:cs typeface="Calibri Light"/>
              </a:rPr>
              <a:t>p</a:t>
            </a:r>
            <a:r>
              <a:rPr lang="cs-CZ" sz="2000">
                <a:solidFill>
                  <a:schemeClr val="tx1">
                    <a:lumMod val="95000"/>
                    <a:lumOff val="5000"/>
                  </a:schemeClr>
                </a:solidFill>
                <a:cs typeface="Calibri Light"/>
              </a:rPr>
              <a:t>i</a:t>
            </a:r>
            <a:r>
              <a:rPr lang="cs-CZ" sz="2000">
                <a:solidFill>
                  <a:srgbClr val="00B0F0"/>
                </a:solidFill>
                <a:cs typeface="Calibri Light"/>
              </a:rPr>
              <a:t>t</a:t>
            </a:r>
            <a:r>
              <a:rPr lang="cs-CZ" sz="2000">
                <a:solidFill>
                  <a:schemeClr val="tx1">
                    <a:lumMod val="95000"/>
                    <a:lumOff val="5000"/>
                  </a:schemeClr>
                </a:solidFill>
                <a:cs typeface="Calibri Light"/>
              </a:rPr>
              <a:t>í</a:t>
            </a:r>
            <a:r>
              <a:rPr lang="cs-CZ" sz="2000">
                <a:solidFill>
                  <a:srgbClr val="00B0F0"/>
                </a:solidFill>
                <a:cs typeface="Calibri Light"/>
              </a:rPr>
              <a:t>,</a:t>
            </a:r>
            <a:r>
              <a:rPr lang="cs-CZ" sz="2000">
                <a:solidFill>
                  <a:schemeClr val="tx1">
                    <a:lumMod val="95000"/>
                    <a:lumOff val="5000"/>
                  </a:schemeClr>
                </a:solidFill>
                <a:cs typeface="Calibri Light"/>
              </a:rPr>
              <a:t> m</a:t>
            </a:r>
            <a:r>
              <a:rPr lang="cs-CZ" sz="2000">
                <a:solidFill>
                  <a:srgbClr val="00B0F0"/>
                </a:solidFill>
                <a:cs typeface="Calibri Light"/>
              </a:rPr>
              <a:t>y</a:t>
            </a:r>
            <a:r>
              <a:rPr lang="cs-CZ" sz="2000">
                <a:solidFill>
                  <a:schemeClr val="tx1">
                    <a:lumMod val="95000"/>
                    <a:lumOff val="5000"/>
                  </a:schemeClr>
                </a:solidFill>
                <a:cs typeface="Calibri Light"/>
              </a:rPr>
              <a:t>t</a:t>
            </a:r>
            <a:r>
              <a:rPr lang="cs-CZ" sz="2000">
                <a:solidFill>
                  <a:srgbClr val="00B0F0"/>
                </a:solidFill>
                <a:cs typeface="Calibri Light"/>
              </a:rPr>
              <a:t>í</a:t>
            </a:r>
            <a:r>
              <a:rPr lang="cs-CZ" sz="2000">
                <a:solidFill>
                  <a:schemeClr val="tx1">
                    <a:lumMod val="95000"/>
                    <a:lumOff val="5000"/>
                  </a:schemeClr>
                </a:solidFill>
                <a:cs typeface="Calibri Light"/>
              </a:rPr>
              <a:t>, </a:t>
            </a:r>
            <a:r>
              <a:rPr lang="cs-CZ" sz="2000">
                <a:solidFill>
                  <a:srgbClr val="00B0F0"/>
                </a:solidFill>
                <a:cs typeface="Calibri Light"/>
              </a:rPr>
              <a:t>p</a:t>
            </a:r>
            <a:r>
              <a:rPr lang="cs-CZ" sz="2000">
                <a:solidFill>
                  <a:schemeClr val="tx1">
                    <a:lumMod val="95000"/>
                    <a:lumOff val="5000"/>
                  </a:schemeClr>
                </a:solidFill>
                <a:cs typeface="Calibri Light"/>
              </a:rPr>
              <a:t>r</a:t>
            </a:r>
            <a:r>
              <a:rPr lang="cs-CZ" sz="2000">
                <a:solidFill>
                  <a:srgbClr val="00B0F0"/>
                </a:solidFill>
                <a:cs typeface="Calibri Light"/>
              </a:rPr>
              <a:t>á</a:t>
            </a:r>
            <a:r>
              <a:rPr lang="cs-CZ" sz="2000">
                <a:solidFill>
                  <a:schemeClr val="tx1">
                    <a:lumMod val="95000"/>
                    <a:lumOff val="5000"/>
                  </a:schemeClr>
                </a:solidFill>
                <a:cs typeface="Calibri Light"/>
              </a:rPr>
              <a:t>c</a:t>
            </a:r>
            <a:r>
              <a:rPr lang="cs-CZ" sz="2000">
                <a:solidFill>
                  <a:srgbClr val="00B0F0"/>
                </a:solidFill>
                <a:cs typeface="Calibri Light"/>
              </a:rPr>
              <a:t>i</a:t>
            </a:r>
            <a:r>
              <a:rPr lang="cs-CZ" sz="2000">
                <a:solidFill>
                  <a:schemeClr val="tx1">
                    <a:lumMod val="95000"/>
                    <a:lumOff val="5000"/>
                  </a:schemeClr>
                </a:solidFill>
                <a:cs typeface="Calibri Light"/>
              </a:rPr>
              <a:t> a</a:t>
            </a:r>
            <a:r>
              <a:rPr lang="cs-CZ" sz="2000">
                <a:solidFill>
                  <a:srgbClr val="00B0F0"/>
                </a:solidFill>
                <a:cs typeface="Calibri Light"/>
              </a:rPr>
              <a:t> z</a:t>
            </a:r>
            <a:r>
              <a:rPr lang="cs-CZ" sz="2000">
                <a:solidFill>
                  <a:schemeClr val="tx1">
                    <a:lumMod val="95000"/>
                    <a:lumOff val="5000"/>
                  </a:schemeClr>
                </a:solidFill>
                <a:cs typeface="Calibri Light"/>
              </a:rPr>
              <a:t>a</a:t>
            </a:r>
            <a:r>
              <a:rPr lang="cs-CZ" sz="2000">
                <a:solidFill>
                  <a:srgbClr val="00B0F0"/>
                </a:solidFill>
                <a:cs typeface="Calibri Light"/>
              </a:rPr>
              <a:t>l</a:t>
            </a:r>
            <a:r>
              <a:rPr lang="cs-CZ" sz="2000">
                <a:solidFill>
                  <a:schemeClr val="tx1">
                    <a:lumMod val="95000"/>
                    <a:lumOff val="5000"/>
                  </a:schemeClr>
                </a:solidFill>
                <a:cs typeface="Calibri Light"/>
              </a:rPr>
              <a:t>é</a:t>
            </a:r>
            <a:r>
              <a:rPr lang="cs-CZ" sz="2000">
                <a:solidFill>
                  <a:srgbClr val="00B0F0"/>
                </a:solidFill>
                <a:cs typeface="Calibri Light"/>
              </a:rPr>
              <a:t>v</a:t>
            </a:r>
            <a:r>
              <a:rPr lang="cs-CZ" sz="2000">
                <a:solidFill>
                  <a:schemeClr val="tx1">
                    <a:lumMod val="95000"/>
                    <a:lumOff val="5000"/>
                  </a:schemeClr>
                </a:solidFill>
                <a:cs typeface="Calibri Light"/>
              </a:rPr>
              <a:t>á</a:t>
            </a:r>
            <a:r>
              <a:rPr lang="cs-CZ" sz="2000">
                <a:solidFill>
                  <a:srgbClr val="00B0F0"/>
                </a:solidFill>
                <a:cs typeface="Calibri Light"/>
              </a:rPr>
              <a:t>n</a:t>
            </a:r>
            <a:r>
              <a:rPr lang="cs-CZ" sz="2000">
                <a:solidFill>
                  <a:schemeClr val="tx1">
                    <a:lumMod val="95000"/>
                    <a:lumOff val="5000"/>
                  </a:schemeClr>
                </a:solidFill>
                <a:cs typeface="Calibri Light"/>
              </a:rPr>
              <a:t>í </a:t>
            </a:r>
            <a:r>
              <a:rPr lang="cs-CZ" sz="2000">
                <a:solidFill>
                  <a:srgbClr val="00B0F0"/>
                </a:solidFill>
                <a:cs typeface="Calibri Light"/>
              </a:rPr>
              <a:t>r</a:t>
            </a:r>
            <a:r>
              <a:rPr lang="cs-CZ" sz="2000">
                <a:solidFill>
                  <a:schemeClr val="tx1">
                    <a:lumMod val="95000"/>
                    <a:lumOff val="5000"/>
                  </a:schemeClr>
                </a:solidFill>
                <a:cs typeface="Calibri Light"/>
              </a:rPr>
              <a:t>o</a:t>
            </a:r>
            <a:r>
              <a:rPr lang="cs-CZ" sz="2000">
                <a:solidFill>
                  <a:srgbClr val="00B0F0"/>
                </a:solidFill>
                <a:cs typeface="Calibri Light"/>
              </a:rPr>
              <a:t>s</a:t>
            </a:r>
            <a:r>
              <a:rPr lang="cs-CZ" sz="2000">
                <a:solidFill>
                  <a:schemeClr val="tx1">
                    <a:lumMod val="95000"/>
                    <a:lumOff val="5000"/>
                  </a:schemeClr>
                </a:solidFill>
                <a:cs typeface="Calibri Light"/>
              </a:rPr>
              <a:t>t</a:t>
            </a:r>
            <a:r>
              <a:rPr lang="cs-CZ" sz="2000">
                <a:solidFill>
                  <a:srgbClr val="00B0F0"/>
                </a:solidFill>
                <a:cs typeface="Calibri Light"/>
              </a:rPr>
              <a:t>l</a:t>
            </a:r>
            <a:r>
              <a:rPr lang="cs-CZ" sz="2000">
                <a:solidFill>
                  <a:schemeClr val="tx1">
                    <a:lumMod val="95000"/>
                    <a:lumOff val="5000"/>
                  </a:schemeClr>
                </a:solidFill>
                <a:cs typeface="Calibri Light"/>
              </a:rPr>
              <a:t>i</a:t>
            </a:r>
            <a:r>
              <a:rPr lang="cs-CZ" sz="2000">
                <a:solidFill>
                  <a:srgbClr val="00B0F0"/>
                </a:solidFill>
                <a:cs typeface="Calibri Light"/>
              </a:rPr>
              <a:t>n</a:t>
            </a:r>
            <a:r>
              <a:rPr lang="cs-CZ" sz="2000">
                <a:solidFill>
                  <a:schemeClr val="tx1">
                    <a:lumMod val="95000"/>
                    <a:lumOff val="5000"/>
                  </a:schemeClr>
                </a:solidFill>
                <a:cs typeface="Calibri Light"/>
              </a:rPr>
              <a:t>. </a:t>
            </a:r>
            <a:r>
              <a:rPr lang="cs-CZ" sz="2000">
                <a:solidFill>
                  <a:srgbClr val="00B0F0"/>
                </a:solidFill>
                <a:cs typeface="Calibri Light"/>
              </a:rPr>
              <a:t>V</a:t>
            </a:r>
            <a:r>
              <a:rPr lang="cs-CZ" sz="2000">
                <a:solidFill>
                  <a:schemeClr val="tx1">
                    <a:lumMod val="95000"/>
                    <a:lumOff val="5000"/>
                  </a:schemeClr>
                </a:solidFill>
                <a:cs typeface="Calibri Light"/>
              </a:rPr>
              <a:t>o</a:t>
            </a:r>
            <a:r>
              <a:rPr lang="cs-CZ" sz="2000">
                <a:solidFill>
                  <a:srgbClr val="00B0F0"/>
                </a:solidFill>
                <a:cs typeface="Calibri Light"/>
              </a:rPr>
              <a:t>d</a:t>
            </a:r>
            <a:r>
              <a:rPr lang="cs-CZ" sz="2000">
                <a:solidFill>
                  <a:schemeClr val="tx1">
                    <a:lumMod val="95000"/>
                    <a:lumOff val="5000"/>
                  </a:schemeClr>
                </a:solidFill>
                <a:cs typeface="Calibri Light"/>
              </a:rPr>
              <a:t>u </a:t>
            </a:r>
            <a:r>
              <a:rPr lang="cs-CZ" sz="2000">
                <a:solidFill>
                  <a:srgbClr val="00B0F0"/>
                </a:solidFill>
                <a:cs typeface="Calibri Light"/>
              </a:rPr>
              <a:t>m</a:t>
            </a:r>
            <a:r>
              <a:rPr lang="cs-CZ" sz="2000">
                <a:solidFill>
                  <a:schemeClr val="tx1">
                    <a:lumMod val="95000"/>
                    <a:lumOff val="5000"/>
                  </a:schemeClr>
                </a:solidFill>
                <a:cs typeface="Calibri Light"/>
              </a:rPr>
              <a:t>u</a:t>
            </a:r>
            <a:r>
              <a:rPr lang="cs-CZ" sz="2000">
                <a:solidFill>
                  <a:srgbClr val="00B0F0"/>
                </a:solidFill>
                <a:cs typeface="Calibri Light"/>
              </a:rPr>
              <a:t>s</a:t>
            </a:r>
            <a:r>
              <a:rPr lang="cs-CZ" sz="2000">
                <a:solidFill>
                  <a:schemeClr val="tx1">
                    <a:lumMod val="95000"/>
                    <a:lumOff val="5000"/>
                  </a:schemeClr>
                </a:solidFill>
                <a:cs typeface="Calibri Light"/>
              </a:rPr>
              <a:t>í</a:t>
            </a:r>
            <a:r>
              <a:rPr lang="cs-CZ" sz="2000">
                <a:solidFill>
                  <a:srgbClr val="00B0F0"/>
                </a:solidFill>
                <a:cs typeface="Calibri Light"/>
              </a:rPr>
              <a:t>m</a:t>
            </a:r>
            <a:r>
              <a:rPr lang="cs-CZ" sz="2000">
                <a:solidFill>
                  <a:schemeClr val="tx1">
                    <a:lumMod val="95000"/>
                    <a:lumOff val="5000"/>
                  </a:schemeClr>
                </a:solidFill>
                <a:cs typeface="Calibri Light"/>
              </a:rPr>
              <a:t>e </a:t>
            </a:r>
            <a:r>
              <a:rPr lang="cs-CZ" sz="2000">
                <a:solidFill>
                  <a:srgbClr val="00B0F0"/>
                </a:solidFill>
                <a:cs typeface="Calibri Light"/>
              </a:rPr>
              <a:t>ch</a:t>
            </a:r>
            <a:r>
              <a:rPr lang="cs-CZ" sz="2000">
                <a:solidFill>
                  <a:schemeClr val="tx1">
                    <a:lumMod val="95000"/>
                    <a:lumOff val="5000"/>
                  </a:schemeClr>
                </a:solidFill>
                <a:cs typeface="Calibri Light"/>
              </a:rPr>
              <a:t>r</a:t>
            </a:r>
            <a:r>
              <a:rPr lang="cs-CZ" sz="2000">
                <a:solidFill>
                  <a:srgbClr val="00B0F0"/>
                </a:solidFill>
                <a:cs typeface="Calibri Light"/>
              </a:rPr>
              <a:t>á</a:t>
            </a:r>
            <a:r>
              <a:rPr lang="cs-CZ" sz="2000">
                <a:solidFill>
                  <a:schemeClr val="tx1">
                    <a:lumMod val="95000"/>
                    <a:lumOff val="5000"/>
                  </a:schemeClr>
                </a:solidFill>
                <a:cs typeface="Calibri Light"/>
              </a:rPr>
              <a:t>n</a:t>
            </a:r>
            <a:r>
              <a:rPr lang="cs-CZ" sz="2000">
                <a:solidFill>
                  <a:srgbClr val="00B0F0"/>
                </a:solidFill>
                <a:cs typeface="Calibri Light"/>
              </a:rPr>
              <a:t>i</a:t>
            </a:r>
            <a:r>
              <a:rPr lang="cs-CZ" sz="2000">
                <a:solidFill>
                  <a:schemeClr val="tx1">
                    <a:lumMod val="95000"/>
                    <a:lumOff val="5000"/>
                  </a:schemeClr>
                </a:solidFill>
                <a:cs typeface="Calibri Light"/>
              </a:rPr>
              <a:t>t </a:t>
            </a:r>
            <a:r>
              <a:rPr lang="cs-CZ" sz="2000">
                <a:solidFill>
                  <a:srgbClr val="00B0F0"/>
                </a:solidFill>
                <a:cs typeface="Calibri Light"/>
              </a:rPr>
              <a:t>a</a:t>
            </a:r>
            <a:r>
              <a:rPr lang="cs-CZ" sz="2000">
                <a:solidFill>
                  <a:schemeClr val="tx1">
                    <a:lumMod val="95000"/>
                    <a:lumOff val="5000"/>
                  </a:schemeClr>
                </a:solidFill>
                <a:cs typeface="Calibri Light"/>
              </a:rPr>
              <a:t>b</a:t>
            </a:r>
            <a:r>
              <a:rPr lang="cs-CZ" sz="2000">
                <a:solidFill>
                  <a:srgbClr val="00B0F0"/>
                </a:solidFill>
                <a:cs typeface="Calibri Light"/>
              </a:rPr>
              <a:t>y</a:t>
            </a:r>
            <a:r>
              <a:rPr lang="cs-CZ" sz="2000">
                <a:solidFill>
                  <a:schemeClr val="tx1">
                    <a:lumMod val="95000"/>
                    <a:lumOff val="5000"/>
                  </a:schemeClr>
                </a:solidFill>
                <a:cs typeface="Calibri Light"/>
              </a:rPr>
              <a:t> p</a:t>
            </a:r>
            <a:r>
              <a:rPr lang="cs-CZ" sz="2000">
                <a:solidFill>
                  <a:srgbClr val="00B0F0"/>
                </a:solidFill>
                <a:cs typeface="Calibri Light"/>
              </a:rPr>
              <a:t>o</a:t>
            </a:r>
            <a:r>
              <a:rPr lang="cs-CZ" sz="2000">
                <a:solidFill>
                  <a:schemeClr val="tx1">
                    <a:lumMod val="95000"/>
                    <a:lumOff val="5000"/>
                  </a:schemeClr>
                </a:solidFill>
                <a:cs typeface="Calibri Light"/>
              </a:rPr>
              <a:t>ř</a:t>
            </a:r>
            <a:r>
              <a:rPr lang="cs-CZ" sz="2000">
                <a:solidFill>
                  <a:srgbClr val="00B0F0"/>
                </a:solidFill>
                <a:cs typeface="Calibri Light"/>
              </a:rPr>
              <a:t>á</a:t>
            </a:r>
            <a:r>
              <a:rPr lang="cs-CZ" sz="2000">
                <a:solidFill>
                  <a:schemeClr val="tx1">
                    <a:lumMod val="95000"/>
                    <a:lumOff val="5000"/>
                  </a:schemeClr>
                </a:solidFill>
                <a:cs typeface="Calibri Light"/>
              </a:rPr>
              <a:t>d </a:t>
            </a:r>
            <a:r>
              <a:rPr lang="cs-CZ" sz="2000">
                <a:solidFill>
                  <a:srgbClr val="00B0F0"/>
                </a:solidFill>
                <a:cs typeface="Calibri Light"/>
              </a:rPr>
              <a:t>b</a:t>
            </a:r>
            <a:r>
              <a:rPr lang="cs-CZ" sz="2000">
                <a:solidFill>
                  <a:schemeClr val="tx1">
                    <a:lumMod val="95000"/>
                    <a:lumOff val="5000"/>
                  </a:schemeClr>
                </a:solidFill>
                <a:cs typeface="Calibri Light"/>
              </a:rPr>
              <a:t>y</a:t>
            </a:r>
            <a:r>
              <a:rPr lang="cs-CZ" sz="2000">
                <a:solidFill>
                  <a:srgbClr val="00B0F0"/>
                </a:solidFill>
                <a:cs typeface="Calibri Light"/>
              </a:rPr>
              <a:t>l</a:t>
            </a:r>
            <a:r>
              <a:rPr lang="cs-CZ" sz="2000">
                <a:solidFill>
                  <a:schemeClr val="tx1">
                    <a:lumMod val="95000"/>
                    <a:lumOff val="5000"/>
                  </a:schemeClr>
                </a:solidFill>
                <a:cs typeface="Calibri Light"/>
              </a:rPr>
              <a:t>a </a:t>
            </a:r>
            <a:r>
              <a:rPr lang="cs-CZ" sz="2000">
                <a:solidFill>
                  <a:srgbClr val="00B0F0"/>
                </a:solidFill>
                <a:cs typeface="Calibri Light"/>
              </a:rPr>
              <a:t>č</a:t>
            </a:r>
            <a:r>
              <a:rPr lang="cs-CZ" sz="2000">
                <a:solidFill>
                  <a:schemeClr val="tx1">
                    <a:lumMod val="95000"/>
                    <a:lumOff val="5000"/>
                  </a:schemeClr>
                </a:solidFill>
                <a:cs typeface="Calibri Light"/>
              </a:rPr>
              <a:t>i</a:t>
            </a:r>
            <a:r>
              <a:rPr lang="cs-CZ" sz="2000">
                <a:solidFill>
                  <a:srgbClr val="00B0F0"/>
                </a:solidFill>
                <a:cs typeface="Calibri Light"/>
              </a:rPr>
              <a:t>s</a:t>
            </a:r>
            <a:r>
              <a:rPr lang="cs-CZ" sz="2000">
                <a:solidFill>
                  <a:schemeClr val="tx1">
                    <a:lumMod val="95000"/>
                    <a:lumOff val="5000"/>
                  </a:schemeClr>
                </a:solidFill>
                <a:cs typeface="Calibri Light"/>
              </a:rPr>
              <a:t>t</a:t>
            </a:r>
            <a:r>
              <a:rPr lang="cs-CZ" sz="2000">
                <a:solidFill>
                  <a:srgbClr val="00B0F0"/>
                </a:solidFill>
                <a:cs typeface="Calibri Light"/>
              </a:rPr>
              <a:t>á</a:t>
            </a:r>
            <a:r>
              <a:rPr lang="cs-CZ" sz="2000">
                <a:solidFill>
                  <a:schemeClr val="tx1">
                    <a:lumMod val="95000"/>
                    <a:lumOff val="5000"/>
                  </a:schemeClr>
                </a:solidFill>
                <a:cs typeface="Calibri Light"/>
              </a:rPr>
              <a:t>. </a:t>
            </a:r>
            <a:r>
              <a:rPr lang="cs-CZ" sz="2000">
                <a:solidFill>
                  <a:srgbClr val="00B0F0"/>
                </a:solidFill>
                <a:cs typeface="Calibri Light"/>
              </a:rPr>
              <a:t>V</a:t>
            </a:r>
            <a:r>
              <a:rPr lang="cs-CZ" sz="2000">
                <a:solidFill>
                  <a:schemeClr val="tx1">
                    <a:lumMod val="95000"/>
                    <a:lumOff val="5000"/>
                  </a:schemeClr>
                </a:solidFill>
                <a:cs typeface="Calibri Light"/>
              </a:rPr>
              <a:t>o</a:t>
            </a:r>
            <a:r>
              <a:rPr lang="cs-CZ" sz="2000">
                <a:solidFill>
                  <a:srgbClr val="00B0F0"/>
                </a:solidFill>
                <a:cs typeface="Calibri Light"/>
              </a:rPr>
              <a:t>d</a:t>
            </a:r>
            <a:r>
              <a:rPr lang="cs-CZ" sz="2000">
                <a:solidFill>
                  <a:schemeClr val="tx1">
                    <a:lumMod val="95000"/>
                    <a:lumOff val="5000"/>
                  </a:schemeClr>
                </a:solidFill>
                <a:cs typeface="Calibri Light"/>
              </a:rPr>
              <a:t>a</a:t>
            </a:r>
            <a:r>
              <a:rPr lang="cs-CZ" sz="2000">
                <a:solidFill>
                  <a:srgbClr val="00B0F0"/>
                </a:solidFill>
                <a:cs typeface="Calibri Light"/>
              </a:rPr>
              <a:t> j</a:t>
            </a:r>
            <a:r>
              <a:rPr lang="cs-CZ" sz="2000">
                <a:solidFill>
                  <a:schemeClr val="tx1">
                    <a:lumMod val="95000"/>
                    <a:lumOff val="5000"/>
                  </a:schemeClr>
                </a:solidFill>
                <a:cs typeface="Calibri Light"/>
              </a:rPr>
              <a:t>e </a:t>
            </a:r>
            <a:r>
              <a:rPr lang="cs-CZ" sz="2000">
                <a:solidFill>
                  <a:srgbClr val="00B0F0"/>
                </a:solidFill>
                <a:cs typeface="Calibri Light"/>
              </a:rPr>
              <a:t>d</a:t>
            </a:r>
            <a:r>
              <a:rPr lang="cs-CZ" sz="2000">
                <a:solidFill>
                  <a:schemeClr val="tx1">
                    <a:lumMod val="95000"/>
                    <a:lumOff val="5000"/>
                  </a:schemeClr>
                </a:solidFill>
                <a:cs typeface="Calibri Light"/>
              </a:rPr>
              <a:t>ů</a:t>
            </a:r>
            <a:r>
              <a:rPr lang="cs-CZ" sz="2000">
                <a:solidFill>
                  <a:srgbClr val="00B0F0"/>
                </a:solidFill>
                <a:cs typeface="Calibri Light"/>
              </a:rPr>
              <a:t>l</a:t>
            </a:r>
            <a:r>
              <a:rPr lang="cs-CZ" sz="2000">
                <a:solidFill>
                  <a:schemeClr val="tx1">
                    <a:lumMod val="95000"/>
                    <a:lumOff val="5000"/>
                  </a:schemeClr>
                </a:solidFill>
                <a:cs typeface="Calibri Light"/>
              </a:rPr>
              <a:t>e</a:t>
            </a:r>
            <a:r>
              <a:rPr lang="cs-CZ" sz="2000">
                <a:solidFill>
                  <a:srgbClr val="00B0F0"/>
                </a:solidFill>
                <a:cs typeface="Calibri Light"/>
              </a:rPr>
              <a:t>ž</a:t>
            </a:r>
            <a:r>
              <a:rPr lang="cs-CZ" sz="2000">
                <a:solidFill>
                  <a:schemeClr val="tx1">
                    <a:lumMod val="95000"/>
                    <a:lumOff val="5000"/>
                  </a:schemeClr>
                </a:solidFill>
                <a:cs typeface="Calibri Light"/>
              </a:rPr>
              <a:t>i</a:t>
            </a:r>
            <a:r>
              <a:rPr lang="cs-CZ" sz="2000">
                <a:solidFill>
                  <a:srgbClr val="00B0F0"/>
                </a:solidFill>
                <a:cs typeface="Calibri Light"/>
              </a:rPr>
              <a:t>t</a:t>
            </a:r>
            <a:r>
              <a:rPr lang="cs-CZ" sz="2000">
                <a:solidFill>
                  <a:schemeClr val="tx1">
                    <a:lumMod val="95000"/>
                    <a:lumOff val="5000"/>
                  </a:schemeClr>
                </a:solidFill>
                <a:cs typeface="Calibri Light"/>
              </a:rPr>
              <a:t>á </a:t>
            </a:r>
            <a:r>
              <a:rPr lang="cs-CZ" sz="2000">
                <a:solidFill>
                  <a:srgbClr val="00B0F0"/>
                </a:solidFill>
                <a:cs typeface="Calibri Light"/>
              </a:rPr>
              <a:t>t</a:t>
            </a:r>
            <a:r>
              <a:rPr lang="cs-CZ" sz="2000">
                <a:solidFill>
                  <a:schemeClr val="tx1">
                    <a:lumMod val="95000"/>
                    <a:lumOff val="5000"/>
                  </a:schemeClr>
                </a:solidFill>
                <a:cs typeface="Calibri Light"/>
              </a:rPr>
              <a:t>a</a:t>
            </a:r>
            <a:r>
              <a:rPr lang="cs-CZ" sz="2000">
                <a:solidFill>
                  <a:srgbClr val="00B0F0"/>
                </a:solidFill>
                <a:cs typeface="Calibri Light"/>
              </a:rPr>
              <a:t>k</a:t>
            </a:r>
            <a:r>
              <a:rPr lang="cs-CZ" sz="2000">
                <a:solidFill>
                  <a:schemeClr val="tx1">
                    <a:lumMod val="95000"/>
                    <a:lumOff val="5000"/>
                  </a:schemeClr>
                </a:solidFill>
                <a:cs typeface="Calibri Light"/>
              </a:rPr>
              <a:t>y </a:t>
            </a:r>
            <a:r>
              <a:rPr lang="cs-CZ" sz="2000">
                <a:solidFill>
                  <a:srgbClr val="00B0F0"/>
                </a:solidFill>
                <a:cs typeface="Calibri Light"/>
              </a:rPr>
              <a:t>p</a:t>
            </a:r>
            <a:r>
              <a:rPr lang="cs-CZ" sz="2000">
                <a:solidFill>
                  <a:schemeClr val="tx1">
                    <a:lumMod val="95000"/>
                    <a:lumOff val="5000"/>
                  </a:schemeClr>
                </a:solidFill>
                <a:cs typeface="Calibri Light"/>
              </a:rPr>
              <a:t>r</a:t>
            </a:r>
            <a:r>
              <a:rPr lang="cs-CZ" sz="2000">
                <a:solidFill>
                  <a:srgbClr val="00B0F0"/>
                </a:solidFill>
                <a:cs typeface="Calibri Light"/>
              </a:rPr>
              <a:t>o </a:t>
            </a:r>
            <a:r>
              <a:rPr lang="cs-CZ" sz="2000">
                <a:solidFill>
                  <a:schemeClr val="tx1">
                    <a:lumMod val="95000"/>
                    <a:lumOff val="5000"/>
                  </a:schemeClr>
                </a:solidFill>
                <a:cs typeface="Calibri Light"/>
              </a:rPr>
              <a:t>t</a:t>
            </a:r>
            <a:r>
              <a:rPr lang="cs-CZ" sz="2000">
                <a:solidFill>
                  <a:srgbClr val="00B0F0"/>
                </a:solidFill>
                <a:cs typeface="Calibri Light"/>
              </a:rPr>
              <a:t>o</a:t>
            </a:r>
            <a:r>
              <a:rPr lang="cs-CZ" sz="2000">
                <a:solidFill>
                  <a:schemeClr val="tx1">
                    <a:lumMod val="95000"/>
                    <a:lumOff val="5000"/>
                  </a:schemeClr>
                </a:solidFill>
                <a:cs typeface="Calibri Light"/>
              </a:rPr>
              <a:t> ž</a:t>
            </a:r>
            <a:r>
              <a:rPr lang="cs-CZ" sz="2000">
                <a:solidFill>
                  <a:srgbClr val="00B0F0"/>
                </a:solidFill>
                <a:cs typeface="Calibri Light"/>
              </a:rPr>
              <a:t>e</a:t>
            </a:r>
            <a:r>
              <a:rPr lang="cs-CZ" sz="2000">
                <a:solidFill>
                  <a:schemeClr val="tx1">
                    <a:lumMod val="95000"/>
                    <a:lumOff val="5000"/>
                  </a:schemeClr>
                </a:solidFill>
                <a:cs typeface="Calibri Light"/>
              </a:rPr>
              <a:t> s</a:t>
            </a:r>
            <a:r>
              <a:rPr lang="cs-CZ" sz="2000">
                <a:solidFill>
                  <a:srgbClr val="00B0F0"/>
                </a:solidFill>
                <a:cs typeface="Calibri Light"/>
              </a:rPr>
              <a:t>e</a:t>
            </a:r>
            <a:r>
              <a:rPr lang="cs-CZ" sz="2000">
                <a:solidFill>
                  <a:schemeClr val="tx1">
                    <a:lumMod val="95000"/>
                    <a:lumOff val="5000"/>
                  </a:schemeClr>
                </a:solidFill>
                <a:cs typeface="Calibri Light"/>
              </a:rPr>
              <a:t> s </a:t>
            </a:r>
            <a:r>
              <a:rPr lang="cs-CZ" sz="2000">
                <a:solidFill>
                  <a:srgbClr val="00B0F0"/>
                </a:solidFill>
                <a:cs typeface="Calibri Light"/>
              </a:rPr>
              <a:t>n</a:t>
            </a:r>
            <a:r>
              <a:rPr lang="cs-CZ" sz="2000">
                <a:solidFill>
                  <a:schemeClr val="tx1">
                    <a:lumMod val="95000"/>
                    <a:lumOff val="5000"/>
                  </a:schemeClr>
                </a:solidFill>
                <a:cs typeface="Calibri Light"/>
              </a:rPr>
              <a:t>í </a:t>
            </a:r>
            <a:r>
              <a:rPr lang="cs-CZ" sz="2000">
                <a:solidFill>
                  <a:srgbClr val="00B0F0"/>
                </a:solidFill>
                <a:cs typeface="Calibri Light"/>
              </a:rPr>
              <a:t>t</a:t>
            </a:r>
            <a:r>
              <a:rPr lang="cs-CZ" sz="2000">
                <a:solidFill>
                  <a:schemeClr val="tx1">
                    <a:lumMod val="95000"/>
                    <a:lumOff val="5000"/>
                  </a:schemeClr>
                </a:solidFill>
                <a:cs typeface="Calibri Light"/>
              </a:rPr>
              <a:t>ř</a:t>
            </a:r>
            <a:r>
              <a:rPr lang="cs-CZ" sz="2000">
                <a:solidFill>
                  <a:srgbClr val="00B0F0"/>
                </a:solidFill>
                <a:cs typeface="Calibri Light"/>
              </a:rPr>
              <a:t>e</a:t>
            </a:r>
            <a:r>
              <a:rPr lang="cs-CZ" sz="2000">
                <a:solidFill>
                  <a:schemeClr val="tx1">
                    <a:lumMod val="95000"/>
                    <a:lumOff val="5000"/>
                  </a:schemeClr>
                </a:solidFill>
                <a:cs typeface="Calibri Light"/>
              </a:rPr>
              <a:t>b</a:t>
            </a:r>
            <a:r>
              <a:rPr lang="cs-CZ" sz="2000">
                <a:solidFill>
                  <a:srgbClr val="00B0F0"/>
                </a:solidFill>
                <a:cs typeface="Calibri Light"/>
              </a:rPr>
              <a:t>a</a:t>
            </a:r>
            <a:r>
              <a:rPr lang="cs-CZ" sz="2000">
                <a:solidFill>
                  <a:schemeClr val="tx1">
                    <a:lumMod val="95000"/>
                    <a:lumOff val="5000"/>
                  </a:schemeClr>
                </a:solidFill>
                <a:cs typeface="Calibri Light"/>
              </a:rPr>
              <a:t> h</a:t>
            </a:r>
            <a:r>
              <a:rPr lang="cs-CZ" sz="2000">
                <a:solidFill>
                  <a:srgbClr val="00B0F0"/>
                </a:solidFill>
                <a:cs typeface="Calibri Light"/>
              </a:rPr>
              <a:t>a</a:t>
            </a:r>
            <a:r>
              <a:rPr lang="cs-CZ" sz="2000">
                <a:solidFill>
                  <a:schemeClr val="tx1">
                    <a:lumMod val="95000"/>
                    <a:lumOff val="5000"/>
                  </a:schemeClr>
                </a:solidFill>
                <a:cs typeface="Calibri Light"/>
              </a:rPr>
              <a:t>s</a:t>
            </a:r>
            <a:r>
              <a:rPr lang="cs-CZ" sz="2000">
                <a:solidFill>
                  <a:srgbClr val="00B0F0"/>
                </a:solidFill>
                <a:cs typeface="Calibri Light"/>
              </a:rPr>
              <a:t>í </a:t>
            </a:r>
            <a:r>
              <a:rPr lang="cs-CZ" sz="2000">
                <a:solidFill>
                  <a:schemeClr val="tx1">
                    <a:lumMod val="95000"/>
                    <a:lumOff val="5000"/>
                  </a:schemeClr>
                </a:solidFill>
                <a:cs typeface="Calibri Light"/>
              </a:rPr>
              <a:t>p</a:t>
            </a:r>
            <a:r>
              <a:rPr lang="cs-CZ" sz="2000">
                <a:solidFill>
                  <a:srgbClr val="00B0F0"/>
                </a:solidFill>
                <a:cs typeface="Calibri Light"/>
              </a:rPr>
              <a:t>o</a:t>
            </a:r>
            <a:r>
              <a:rPr lang="cs-CZ" sz="2000">
                <a:solidFill>
                  <a:schemeClr val="tx1">
                    <a:lumMod val="95000"/>
                    <a:lumOff val="5000"/>
                  </a:schemeClr>
                </a:solidFill>
                <a:cs typeface="Calibri Light"/>
              </a:rPr>
              <a:t>ž</a:t>
            </a:r>
            <a:r>
              <a:rPr lang="cs-CZ" sz="2000">
                <a:solidFill>
                  <a:srgbClr val="00B0F0"/>
                </a:solidFill>
                <a:cs typeface="Calibri Light"/>
              </a:rPr>
              <a:t>á</a:t>
            </a:r>
            <a:r>
              <a:rPr lang="cs-CZ" sz="2000">
                <a:solidFill>
                  <a:schemeClr val="tx1">
                    <a:lumMod val="95000"/>
                    <a:lumOff val="5000"/>
                  </a:schemeClr>
                </a:solidFill>
                <a:cs typeface="Calibri Light"/>
              </a:rPr>
              <a:t>r</a:t>
            </a:r>
            <a:r>
              <a:rPr lang="cs-CZ" sz="2000">
                <a:solidFill>
                  <a:srgbClr val="00B0F0"/>
                </a:solidFill>
                <a:cs typeface="Calibri Light"/>
              </a:rPr>
              <a:t>y</a:t>
            </a:r>
            <a:r>
              <a:rPr lang="cs-CZ" sz="2000">
                <a:solidFill>
                  <a:schemeClr val="tx1">
                    <a:lumMod val="95000"/>
                    <a:lumOff val="5000"/>
                  </a:schemeClr>
                </a:solidFill>
                <a:cs typeface="Calibri Light"/>
              </a:rPr>
              <a:t> a </a:t>
            </a:r>
            <a:r>
              <a:rPr lang="cs-CZ" sz="2000">
                <a:solidFill>
                  <a:srgbClr val="00B0F0"/>
                </a:solidFill>
                <a:cs typeface="Calibri Light"/>
              </a:rPr>
              <a:t>k</a:t>
            </a:r>
            <a:r>
              <a:rPr lang="cs-CZ" sz="2000">
                <a:solidFill>
                  <a:schemeClr val="tx1">
                    <a:lumMod val="95000"/>
                    <a:lumOff val="5000"/>
                  </a:schemeClr>
                </a:solidFill>
                <a:cs typeface="Calibri Light"/>
              </a:rPr>
              <a:t>d</a:t>
            </a:r>
            <a:r>
              <a:rPr lang="cs-CZ" sz="2000">
                <a:solidFill>
                  <a:srgbClr val="00B0F0"/>
                </a:solidFill>
                <a:cs typeface="Calibri Light"/>
              </a:rPr>
              <a:t>y</a:t>
            </a:r>
            <a:r>
              <a:rPr lang="cs-CZ" sz="2000">
                <a:solidFill>
                  <a:schemeClr val="tx1">
                    <a:lumMod val="95000"/>
                    <a:lumOff val="5000"/>
                  </a:schemeClr>
                </a:solidFill>
                <a:cs typeface="Calibri Light"/>
              </a:rPr>
              <a:t>ž </a:t>
            </a:r>
            <a:r>
              <a:rPr lang="cs-CZ" sz="2000">
                <a:solidFill>
                  <a:srgbClr val="00B0F0"/>
                </a:solidFill>
                <a:cs typeface="Calibri Light"/>
              </a:rPr>
              <a:t>s</a:t>
            </a:r>
            <a:r>
              <a:rPr lang="cs-CZ" sz="2000">
                <a:solidFill>
                  <a:schemeClr val="tx1">
                    <a:lumMod val="95000"/>
                    <a:lumOff val="5000"/>
                  </a:schemeClr>
                </a:solidFill>
                <a:cs typeface="Calibri Light"/>
              </a:rPr>
              <a:t>e </a:t>
            </a:r>
            <a:r>
              <a:rPr lang="cs-CZ" sz="2000">
                <a:solidFill>
                  <a:srgbClr val="00B0F0"/>
                </a:solidFill>
                <a:cs typeface="Calibri Light"/>
              </a:rPr>
              <a:t>p</a:t>
            </a:r>
            <a:r>
              <a:rPr lang="cs-CZ" sz="2000">
                <a:solidFill>
                  <a:schemeClr val="tx1">
                    <a:lumMod val="95000"/>
                    <a:lumOff val="5000"/>
                  </a:schemeClr>
                </a:solidFill>
                <a:cs typeface="Calibri Light"/>
              </a:rPr>
              <a:t>o</a:t>
            </a:r>
            <a:r>
              <a:rPr lang="cs-CZ" sz="2000">
                <a:solidFill>
                  <a:srgbClr val="00B0F0"/>
                </a:solidFill>
                <a:cs typeface="Calibri Light"/>
              </a:rPr>
              <a:t>p</a:t>
            </a:r>
            <a:r>
              <a:rPr lang="cs-CZ" sz="2000">
                <a:solidFill>
                  <a:schemeClr val="tx1">
                    <a:lumMod val="95000"/>
                    <a:lumOff val="5000"/>
                  </a:schemeClr>
                </a:solidFill>
                <a:cs typeface="Calibri Light"/>
              </a:rPr>
              <a:t>á</a:t>
            </a:r>
            <a:r>
              <a:rPr lang="cs-CZ" sz="2000">
                <a:solidFill>
                  <a:srgbClr val="00B0F0"/>
                </a:solidFill>
                <a:cs typeface="Calibri Light"/>
              </a:rPr>
              <a:t>l</a:t>
            </a:r>
            <a:r>
              <a:rPr lang="cs-CZ" sz="2000">
                <a:solidFill>
                  <a:schemeClr val="tx1">
                    <a:lumMod val="95000"/>
                    <a:lumOff val="5000"/>
                  </a:schemeClr>
                </a:solidFill>
                <a:cs typeface="Calibri Light"/>
              </a:rPr>
              <a:t>í</a:t>
            </a:r>
            <a:r>
              <a:rPr lang="cs-CZ" sz="2000">
                <a:solidFill>
                  <a:srgbClr val="00B0F0"/>
                </a:solidFill>
                <a:cs typeface="Calibri Light"/>
              </a:rPr>
              <a:t>š</a:t>
            </a:r>
            <a:r>
              <a:rPr lang="cs-CZ" sz="2000">
                <a:solidFill>
                  <a:schemeClr val="tx1">
                    <a:lumMod val="95000"/>
                    <a:lumOff val="5000"/>
                  </a:schemeClr>
                </a:solidFill>
                <a:cs typeface="Calibri Light"/>
              </a:rPr>
              <a:t> </a:t>
            </a:r>
            <a:r>
              <a:rPr lang="cs-CZ" sz="2000">
                <a:solidFill>
                  <a:srgbClr val="00B0F0"/>
                </a:solidFill>
                <a:cs typeface="Calibri Light"/>
              </a:rPr>
              <a:t>t</a:t>
            </a:r>
            <a:r>
              <a:rPr lang="cs-CZ" sz="2000">
                <a:solidFill>
                  <a:schemeClr val="tx1">
                    <a:lumMod val="95000"/>
                    <a:lumOff val="5000"/>
                  </a:schemeClr>
                </a:solidFill>
                <a:cs typeface="Calibri Light"/>
              </a:rPr>
              <a:t>a</a:t>
            </a:r>
            <a:r>
              <a:rPr lang="cs-CZ" sz="2000">
                <a:solidFill>
                  <a:srgbClr val="00B0F0"/>
                </a:solidFill>
                <a:cs typeface="Calibri Light"/>
              </a:rPr>
              <a:t>k</a:t>
            </a:r>
            <a:r>
              <a:rPr lang="cs-CZ" sz="2000">
                <a:solidFill>
                  <a:schemeClr val="tx1">
                    <a:lumMod val="95000"/>
                    <a:lumOff val="5000"/>
                  </a:schemeClr>
                </a:solidFill>
                <a:cs typeface="Calibri Light"/>
              </a:rPr>
              <a:t> s</a:t>
            </a:r>
            <a:r>
              <a:rPr lang="cs-CZ" sz="2000">
                <a:solidFill>
                  <a:srgbClr val="00B0F0"/>
                </a:solidFill>
                <a:cs typeface="Calibri Light"/>
              </a:rPr>
              <a:t>i</a:t>
            </a:r>
            <a:r>
              <a:rPr lang="cs-CZ" sz="2000">
                <a:solidFill>
                  <a:schemeClr val="tx1">
                    <a:lumMod val="95000"/>
                    <a:lumOff val="5000"/>
                  </a:schemeClr>
                </a:solidFill>
                <a:cs typeface="Calibri Light"/>
              </a:rPr>
              <a:t> n</a:t>
            </a:r>
            <a:r>
              <a:rPr lang="cs-CZ" sz="2000">
                <a:solidFill>
                  <a:srgbClr val="00B0F0"/>
                </a:solidFill>
                <a:cs typeface="Calibri Light"/>
              </a:rPr>
              <a:t>a</a:t>
            </a:r>
            <a:r>
              <a:rPr lang="cs-CZ" sz="2000">
                <a:solidFill>
                  <a:schemeClr val="tx1">
                    <a:lumMod val="95000"/>
                    <a:lumOff val="5000"/>
                  </a:schemeClr>
                </a:solidFill>
                <a:cs typeface="Calibri Light"/>
              </a:rPr>
              <a:t> t</a:t>
            </a:r>
            <a:r>
              <a:rPr lang="cs-CZ" sz="2000">
                <a:solidFill>
                  <a:srgbClr val="00B0F0"/>
                </a:solidFill>
                <a:cs typeface="Calibri Light"/>
              </a:rPr>
              <a:t>o</a:t>
            </a:r>
            <a:r>
              <a:rPr lang="cs-CZ" sz="2000">
                <a:solidFill>
                  <a:schemeClr val="tx1">
                    <a:lumMod val="95000"/>
                    <a:lumOff val="5000"/>
                  </a:schemeClr>
                </a:solidFill>
                <a:cs typeface="Calibri Light"/>
              </a:rPr>
              <a:t> d</a:t>
            </a:r>
            <a:r>
              <a:rPr lang="cs-CZ" sz="2000">
                <a:solidFill>
                  <a:srgbClr val="00B0F0"/>
                </a:solidFill>
                <a:cs typeface="Calibri Light"/>
              </a:rPr>
              <a:t>á</a:t>
            </a:r>
            <a:r>
              <a:rPr lang="cs-CZ" sz="2000">
                <a:solidFill>
                  <a:schemeClr val="tx1">
                    <a:lumMod val="95000"/>
                    <a:lumOff val="5000"/>
                  </a:schemeClr>
                </a:solidFill>
                <a:cs typeface="Calibri Light"/>
              </a:rPr>
              <a:t>š </a:t>
            </a:r>
            <a:r>
              <a:rPr lang="cs-CZ" sz="2000">
                <a:solidFill>
                  <a:srgbClr val="00B0F0"/>
                </a:solidFill>
                <a:cs typeface="Calibri Light"/>
              </a:rPr>
              <a:t>s</a:t>
            </a:r>
            <a:r>
              <a:rPr lang="cs-CZ" sz="2000">
                <a:solidFill>
                  <a:schemeClr val="tx1">
                    <a:lumMod val="95000"/>
                    <a:lumOff val="5000"/>
                  </a:schemeClr>
                </a:solidFill>
                <a:cs typeface="Calibri Light"/>
              </a:rPr>
              <a:t>t</a:t>
            </a:r>
            <a:r>
              <a:rPr lang="cs-CZ" sz="2000">
                <a:solidFill>
                  <a:srgbClr val="00B0F0"/>
                </a:solidFill>
                <a:cs typeface="Calibri Light"/>
              </a:rPr>
              <a:t>u</a:t>
            </a:r>
            <a:r>
              <a:rPr lang="cs-CZ" sz="2000">
                <a:solidFill>
                  <a:schemeClr val="tx1">
                    <a:lumMod val="95000"/>
                    <a:lumOff val="5000"/>
                  </a:schemeClr>
                </a:solidFill>
                <a:cs typeface="Calibri Light"/>
              </a:rPr>
              <a:t>d</a:t>
            </a:r>
            <a:r>
              <a:rPr lang="cs-CZ" sz="2000">
                <a:solidFill>
                  <a:srgbClr val="00B0F0"/>
                </a:solidFill>
                <a:cs typeface="Calibri Light"/>
              </a:rPr>
              <a:t>e</a:t>
            </a:r>
            <a:r>
              <a:rPr lang="cs-CZ" sz="2000">
                <a:solidFill>
                  <a:schemeClr val="tx1">
                    <a:lumMod val="95000"/>
                    <a:lumOff val="5000"/>
                  </a:schemeClr>
                </a:solidFill>
                <a:cs typeface="Calibri Light"/>
              </a:rPr>
              <a:t>n</a:t>
            </a:r>
            <a:r>
              <a:rPr lang="cs-CZ" sz="2000">
                <a:solidFill>
                  <a:srgbClr val="00B0F0"/>
                </a:solidFill>
                <a:cs typeface="Calibri Light"/>
              </a:rPr>
              <a:t>ý</a:t>
            </a:r>
            <a:r>
              <a:rPr lang="cs-CZ" sz="2000">
                <a:solidFill>
                  <a:schemeClr val="tx1">
                    <a:lumMod val="95000"/>
                    <a:lumOff val="5000"/>
                  </a:schemeClr>
                </a:solidFill>
                <a:cs typeface="Calibri Light"/>
              </a:rPr>
              <a:t> o</a:t>
            </a:r>
            <a:r>
              <a:rPr lang="cs-CZ" sz="2000">
                <a:solidFill>
                  <a:srgbClr val="00B0F0"/>
                </a:solidFill>
                <a:cs typeface="Calibri Light"/>
              </a:rPr>
              <a:t>b</a:t>
            </a:r>
            <a:r>
              <a:rPr lang="cs-CZ" sz="2000">
                <a:solidFill>
                  <a:schemeClr val="tx1">
                    <a:lumMod val="95000"/>
                    <a:lumOff val="5000"/>
                  </a:schemeClr>
                </a:solidFill>
                <a:cs typeface="Calibri Light"/>
              </a:rPr>
              <a:t>k</a:t>
            </a:r>
            <a:r>
              <a:rPr lang="cs-CZ" sz="2000">
                <a:solidFill>
                  <a:srgbClr val="00B0F0"/>
                </a:solidFill>
                <a:cs typeface="Calibri Light"/>
              </a:rPr>
              <a:t>l</a:t>
            </a:r>
            <a:r>
              <a:rPr lang="cs-CZ" sz="2000">
                <a:solidFill>
                  <a:schemeClr val="tx1">
                    <a:lumMod val="95000"/>
                    <a:lumOff val="5000"/>
                  </a:schemeClr>
                </a:solidFill>
                <a:cs typeface="Calibri Light"/>
              </a:rPr>
              <a:t>a</a:t>
            </a:r>
            <a:r>
              <a:rPr lang="cs-CZ" sz="2000">
                <a:solidFill>
                  <a:srgbClr val="00B0F0"/>
                </a:solidFill>
                <a:cs typeface="Calibri Light"/>
              </a:rPr>
              <a:t>d</a:t>
            </a:r>
            <a:r>
              <a:rPr lang="cs-CZ" sz="2000">
                <a:solidFill>
                  <a:schemeClr val="tx1">
                    <a:lumMod val="95000"/>
                    <a:lumOff val="5000"/>
                  </a:schemeClr>
                </a:solidFill>
                <a:cs typeface="Calibri Light"/>
              </a:rPr>
              <a:t> k</a:t>
            </a:r>
            <a:r>
              <a:rPr lang="cs-CZ" sz="2000">
                <a:solidFill>
                  <a:srgbClr val="00B0F0"/>
                </a:solidFill>
                <a:cs typeface="Calibri Light"/>
              </a:rPr>
              <a:t>t</a:t>
            </a:r>
            <a:r>
              <a:rPr lang="cs-CZ" sz="2000">
                <a:solidFill>
                  <a:schemeClr val="tx1">
                    <a:lumMod val="95000"/>
                    <a:lumOff val="5000"/>
                  </a:schemeClr>
                </a:solidFill>
                <a:cs typeface="Calibri Light"/>
              </a:rPr>
              <a:t>e</a:t>
            </a:r>
            <a:r>
              <a:rPr lang="cs-CZ" sz="2000">
                <a:solidFill>
                  <a:srgbClr val="00B0F0"/>
                </a:solidFill>
                <a:cs typeface="Calibri Light"/>
              </a:rPr>
              <a:t>r</a:t>
            </a:r>
            <a:r>
              <a:rPr lang="cs-CZ" sz="2000">
                <a:solidFill>
                  <a:schemeClr val="tx1">
                    <a:lumMod val="95000"/>
                    <a:lumOff val="5000"/>
                  </a:schemeClr>
                </a:solidFill>
                <a:cs typeface="Calibri Light"/>
              </a:rPr>
              <a:t>ý </a:t>
            </a:r>
            <a:r>
              <a:rPr lang="cs-CZ" sz="2000">
                <a:solidFill>
                  <a:srgbClr val="00B0F0"/>
                </a:solidFill>
                <a:cs typeface="Calibri Light"/>
              </a:rPr>
              <a:t>s</a:t>
            </a:r>
            <a:r>
              <a:rPr lang="cs-CZ" sz="2000">
                <a:solidFill>
                  <a:schemeClr val="tx1">
                    <a:lumMod val="95000"/>
                    <a:lumOff val="5000"/>
                  </a:schemeClr>
                </a:solidFill>
                <a:cs typeface="Calibri Light"/>
              </a:rPr>
              <a:t>e </a:t>
            </a:r>
            <a:r>
              <a:rPr lang="cs-CZ" sz="2000">
                <a:solidFill>
                  <a:srgbClr val="00B0F0"/>
                </a:solidFill>
                <a:cs typeface="Calibri Light"/>
              </a:rPr>
              <a:t>č</a:t>
            </a:r>
            <a:r>
              <a:rPr lang="cs-CZ" sz="2000">
                <a:solidFill>
                  <a:schemeClr val="tx1">
                    <a:lumMod val="95000"/>
                    <a:lumOff val="5000"/>
                  </a:schemeClr>
                </a:solidFill>
                <a:cs typeface="Calibri Light"/>
              </a:rPr>
              <a:t>a</a:t>
            </a:r>
            <a:r>
              <a:rPr lang="cs-CZ" sz="2000">
                <a:solidFill>
                  <a:srgbClr val="00B0F0"/>
                </a:solidFill>
                <a:cs typeface="Calibri Light"/>
              </a:rPr>
              <a:t>s</a:t>
            </a:r>
            <a:r>
              <a:rPr lang="cs-CZ" sz="2000">
                <a:solidFill>
                  <a:schemeClr val="tx1">
                    <a:lumMod val="95000"/>
                    <a:lumOff val="5000"/>
                  </a:schemeClr>
                </a:solidFill>
                <a:cs typeface="Calibri Light"/>
              </a:rPr>
              <a:t>t</a:t>
            </a:r>
            <a:r>
              <a:rPr lang="cs-CZ" sz="2000">
                <a:solidFill>
                  <a:srgbClr val="00B0F0"/>
                </a:solidFill>
                <a:cs typeface="Calibri Light"/>
              </a:rPr>
              <a:t>o</a:t>
            </a:r>
            <a:r>
              <a:rPr lang="cs-CZ" sz="2000">
                <a:solidFill>
                  <a:schemeClr val="tx1">
                    <a:lumMod val="95000"/>
                    <a:lumOff val="5000"/>
                  </a:schemeClr>
                </a:solidFill>
                <a:cs typeface="Calibri Light"/>
              </a:rPr>
              <a:t> s</a:t>
            </a:r>
            <a:r>
              <a:rPr lang="cs-CZ" sz="2000">
                <a:solidFill>
                  <a:srgbClr val="00B0F0"/>
                </a:solidFill>
                <a:cs typeface="Calibri Light"/>
              </a:rPr>
              <a:t>k</a:t>
            </a:r>
            <a:r>
              <a:rPr lang="cs-CZ" sz="2000">
                <a:solidFill>
                  <a:schemeClr val="tx1">
                    <a:lumMod val="95000"/>
                    <a:lumOff val="5000"/>
                  </a:schemeClr>
                </a:solidFill>
                <a:cs typeface="Calibri Light"/>
              </a:rPr>
              <a:t>l</a:t>
            </a:r>
            <a:r>
              <a:rPr lang="cs-CZ" sz="2000">
                <a:solidFill>
                  <a:srgbClr val="00B0F0"/>
                </a:solidFill>
                <a:cs typeface="Calibri Light"/>
              </a:rPr>
              <a:t>á</a:t>
            </a:r>
            <a:r>
              <a:rPr lang="cs-CZ" sz="2000">
                <a:solidFill>
                  <a:schemeClr val="tx1">
                    <a:lumMod val="95000"/>
                    <a:lumOff val="5000"/>
                  </a:schemeClr>
                </a:solidFill>
                <a:cs typeface="Calibri Light"/>
              </a:rPr>
              <a:t>d</a:t>
            </a:r>
            <a:r>
              <a:rPr lang="cs-CZ" sz="2000">
                <a:solidFill>
                  <a:srgbClr val="00B0F0"/>
                </a:solidFill>
                <a:cs typeface="Calibri Light"/>
              </a:rPr>
              <a:t>á</a:t>
            </a:r>
            <a:r>
              <a:rPr lang="cs-CZ" sz="2000">
                <a:solidFill>
                  <a:schemeClr val="tx1">
                    <a:lumMod val="95000"/>
                    <a:lumOff val="5000"/>
                  </a:schemeClr>
                </a:solidFill>
                <a:cs typeface="Calibri Light"/>
              </a:rPr>
              <a:t> z </a:t>
            </a:r>
            <a:r>
              <a:rPr lang="cs-CZ" sz="2000">
                <a:solidFill>
                  <a:srgbClr val="00B0F0"/>
                </a:solidFill>
                <a:cs typeface="Calibri Light"/>
              </a:rPr>
              <a:t>v</a:t>
            </a:r>
            <a:r>
              <a:rPr lang="cs-CZ" sz="2000">
                <a:solidFill>
                  <a:schemeClr val="tx1">
                    <a:lumMod val="95000"/>
                    <a:lumOff val="5000"/>
                  </a:schemeClr>
                </a:solidFill>
                <a:cs typeface="Calibri Light"/>
              </a:rPr>
              <a:t>o</a:t>
            </a:r>
            <a:r>
              <a:rPr lang="cs-CZ" sz="2000">
                <a:solidFill>
                  <a:srgbClr val="00B0F0"/>
                </a:solidFill>
                <a:cs typeface="Calibri Light"/>
              </a:rPr>
              <a:t>d</a:t>
            </a:r>
            <a:r>
              <a:rPr lang="cs-CZ" sz="2000">
                <a:cs typeface="Calibri Light"/>
              </a:rPr>
              <a:t>y.</a:t>
            </a:r>
          </a:p>
        </p:txBody>
      </p:sp>
      <p:pic>
        <p:nvPicPr>
          <p:cNvPr id="4" name="Obrázek 5">
            <a:extLst>
              <a:ext uri="{FF2B5EF4-FFF2-40B4-BE49-F238E27FC236}">
                <a16:creationId xmlns:a16="http://schemas.microsoft.com/office/drawing/2014/main" id="{90466331-5090-4AA6-96C5-423DFF720FF3}"/>
              </a:ext>
            </a:extLst>
          </p:cNvPr>
          <p:cNvPicPr>
            <a:picLocks noGrp="1" noChangeAspect="1"/>
          </p:cNvPicPr>
          <p:nvPr>
            <p:ph sz="half" idx="1"/>
          </p:nvPr>
        </p:nvPicPr>
        <p:blipFill>
          <a:blip r:embed="rId2"/>
          <a:stretch>
            <a:fillRect/>
          </a:stretch>
        </p:blipFill>
        <p:spPr>
          <a:xfrm>
            <a:off x="210669" y="85175"/>
            <a:ext cx="3415554" cy="3421968"/>
          </a:xfrm>
        </p:spPr>
      </p:pic>
      <p:pic>
        <p:nvPicPr>
          <p:cNvPr id="6" name="Obrázek 6">
            <a:extLst>
              <a:ext uri="{FF2B5EF4-FFF2-40B4-BE49-F238E27FC236}">
                <a16:creationId xmlns:a16="http://schemas.microsoft.com/office/drawing/2014/main" id="{C62B52B7-E37E-4E15-8606-49400D74F448}"/>
              </a:ext>
            </a:extLst>
          </p:cNvPr>
          <p:cNvPicPr>
            <a:picLocks noGrp="1" noChangeAspect="1"/>
          </p:cNvPicPr>
          <p:nvPr>
            <p:ph sz="half" idx="2"/>
          </p:nvPr>
        </p:nvPicPr>
        <p:blipFill>
          <a:blip r:embed="rId3"/>
          <a:stretch>
            <a:fillRect/>
          </a:stretch>
        </p:blipFill>
        <p:spPr>
          <a:xfrm>
            <a:off x="8281953" y="85183"/>
            <a:ext cx="3812868" cy="3865852"/>
          </a:xfrm>
        </p:spPr>
      </p:pic>
      <p:sp>
        <p:nvSpPr>
          <p:cNvPr id="5" name="TextovéPole 4">
            <a:extLst>
              <a:ext uri="{FF2B5EF4-FFF2-40B4-BE49-F238E27FC236}">
                <a16:creationId xmlns:a16="http://schemas.microsoft.com/office/drawing/2014/main" id="{F0467DBE-9427-4A1C-9861-22E138BA9119}"/>
              </a:ext>
            </a:extLst>
          </p:cNvPr>
          <p:cNvSpPr txBox="1"/>
          <p:nvPr/>
        </p:nvSpPr>
        <p:spPr>
          <a:xfrm rot="3780000" flipV="1">
            <a:off x="10122723" y="-514500"/>
            <a:ext cx="71627" cy="3245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cs-CZ">
              <a:cs typeface="Calibri"/>
            </a:endParaRPr>
          </a:p>
        </p:txBody>
      </p:sp>
      <p:sp>
        <p:nvSpPr>
          <p:cNvPr id="3" name="TextovéPole 2">
            <a:extLst>
              <a:ext uri="{FF2B5EF4-FFF2-40B4-BE49-F238E27FC236}">
                <a16:creationId xmlns:a16="http://schemas.microsoft.com/office/drawing/2014/main" id="{4204160B-CC8E-401E-A86D-30000EA22F3B}"/>
              </a:ext>
            </a:extLst>
          </p:cNvPr>
          <p:cNvSpPr txBox="1"/>
          <p:nvPr/>
        </p:nvSpPr>
        <p:spPr>
          <a:xfrm>
            <a:off x="4292616" y="175782"/>
            <a:ext cx="518141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4400" b="1" cap="all">
                <a:solidFill>
                  <a:srgbClr val="FFFF00"/>
                </a:solidFill>
                <a:ea typeface="+mn-lt"/>
                <a:cs typeface="+mn-lt"/>
              </a:rPr>
              <a:t>T</a:t>
            </a:r>
            <a:r>
              <a:rPr lang="cs-CZ" sz="4400" b="1" cap="all">
                <a:solidFill>
                  <a:srgbClr val="FFC000"/>
                </a:solidFill>
                <a:ea typeface="+mn-lt"/>
                <a:cs typeface="+mn-lt"/>
              </a:rPr>
              <a:t>o</a:t>
            </a:r>
            <a:r>
              <a:rPr lang="cs-CZ" sz="4400" b="1" cap="all">
                <a:solidFill>
                  <a:srgbClr val="FF0000"/>
                </a:solidFill>
                <a:ea typeface="+mn-lt"/>
                <a:cs typeface="+mn-lt"/>
              </a:rPr>
              <a:t>t</a:t>
            </a:r>
            <a:r>
              <a:rPr lang="cs-CZ" sz="4400" b="1" cap="all">
                <a:solidFill>
                  <a:srgbClr val="C00000"/>
                </a:solidFill>
                <a:ea typeface="+mn-lt"/>
                <a:cs typeface="+mn-lt"/>
              </a:rPr>
              <a:t>o</a:t>
            </a:r>
            <a:r>
              <a:rPr lang="cs-CZ" sz="4400" b="1" cap="all">
                <a:solidFill>
                  <a:srgbClr val="FF0000"/>
                </a:solidFill>
                <a:ea typeface="+mn-lt"/>
                <a:cs typeface="+mn-lt"/>
              </a:rPr>
              <a:t> j</a:t>
            </a:r>
            <a:r>
              <a:rPr lang="cs-CZ" sz="4400" b="1" cap="all">
                <a:solidFill>
                  <a:srgbClr val="FFC000"/>
                </a:solidFill>
                <a:ea typeface="+mn-lt"/>
                <a:cs typeface="+mn-lt"/>
              </a:rPr>
              <a:t>e </a:t>
            </a:r>
            <a:r>
              <a:rPr lang="cs-CZ" sz="4400" b="1" cap="all">
                <a:solidFill>
                  <a:srgbClr val="FFFF00"/>
                </a:solidFill>
                <a:ea typeface="+mn-lt"/>
                <a:cs typeface="+mn-lt"/>
              </a:rPr>
              <a:t>v</a:t>
            </a:r>
            <a:r>
              <a:rPr lang="cs-CZ" sz="4400" b="1" cap="all">
                <a:solidFill>
                  <a:srgbClr val="FFC000"/>
                </a:solidFill>
                <a:ea typeface="+mn-lt"/>
                <a:cs typeface="+mn-lt"/>
              </a:rPr>
              <a:t>o</a:t>
            </a:r>
            <a:r>
              <a:rPr lang="cs-CZ" sz="4400" b="1" cap="all">
                <a:solidFill>
                  <a:srgbClr val="FF0000"/>
                </a:solidFill>
                <a:ea typeface="+mn-lt"/>
                <a:cs typeface="+mn-lt"/>
              </a:rPr>
              <a:t>d</a:t>
            </a:r>
            <a:r>
              <a:rPr lang="cs-CZ" sz="4400" b="1" cap="all">
                <a:solidFill>
                  <a:srgbClr val="C00000"/>
                </a:solidFill>
                <a:ea typeface="+mn-lt"/>
                <a:cs typeface="+mn-lt"/>
              </a:rPr>
              <a:t>a</a:t>
            </a:r>
            <a:endParaRPr lang="cs-CZ" sz="4400" b="1">
              <a:solidFill>
                <a:srgbClr val="C00000"/>
              </a:solidFill>
              <a:cs typeface="Calibri" panose="020F0502020204030204"/>
            </a:endParaRPr>
          </a:p>
        </p:txBody>
      </p:sp>
      <p:sp>
        <p:nvSpPr>
          <p:cNvPr id="7" name="TextovéPole 6">
            <a:extLst>
              <a:ext uri="{FF2B5EF4-FFF2-40B4-BE49-F238E27FC236}">
                <a16:creationId xmlns:a16="http://schemas.microsoft.com/office/drawing/2014/main" id="{78DE31E0-5066-493A-B912-B48281E8283B}"/>
              </a:ext>
            </a:extLst>
          </p:cNvPr>
          <p:cNvSpPr txBox="1"/>
          <p:nvPr/>
        </p:nvSpPr>
        <p:spPr>
          <a:xfrm>
            <a:off x="143437" y="3720354"/>
            <a:ext cx="239357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a:solidFill>
                  <a:srgbClr val="000000"/>
                </a:solidFill>
                <a:ea typeface="+mn-lt"/>
                <a:cs typeface="+mn-lt"/>
              </a:rPr>
              <a:t>R</a:t>
            </a:r>
            <a:r>
              <a:rPr lang="cs-CZ">
                <a:solidFill>
                  <a:schemeClr val="accent6">
                    <a:lumMod val="50000"/>
                  </a:schemeClr>
                </a:solidFill>
                <a:ea typeface="+mn-lt"/>
                <a:cs typeface="+mn-lt"/>
              </a:rPr>
              <a:t>y</a:t>
            </a:r>
            <a:r>
              <a:rPr lang="cs-CZ">
                <a:solidFill>
                  <a:srgbClr val="000000"/>
                </a:solidFill>
                <a:ea typeface="+mn-lt"/>
                <a:cs typeface="+mn-lt"/>
              </a:rPr>
              <a:t>b</a:t>
            </a:r>
            <a:r>
              <a:rPr lang="cs-CZ">
                <a:solidFill>
                  <a:schemeClr val="accent6">
                    <a:lumMod val="50000"/>
                  </a:schemeClr>
                </a:solidFill>
                <a:ea typeface="+mn-lt"/>
                <a:cs typeface="+mn-lt"/>
              </a:rPr>
              <a:t>n</a:t>
            </a:r>
            <a:r>
              <a:rPr lang="cs-CZ">
                <a:solidFill>
                  <a:srgbClr val="000000"/>
                </a:solidFill>
                <a:ea typeface="+mn-lt"/>
                <a:cs typeface="+mn-lt"/>
              </a:rPr>
              <a:t>í</a:t>
            </a:r>
            <a:r>
              <a:rPr lang="cs-CZ">
                <a:solidFill>
                  <a:schemeClr val="accent6">
                    <a:lumMod val="50000"/>
                  </a:schemeClr>
                </a:solidFill>
                <a:ea typeface="+mn-lt"/>
                <a:cs typeface="+mn-lt"/>
              </a:rPr>
              <a:t>k</a:t>
            </a:r>
            <a:r>
              <a:rPr lang="cs-CZ">
                <a:solidFill>
                  <a:srgbClr val="000000"/>
                </a:solidFill>
                <a:ea typeface="+mn-lt"/>
                <a:cs typeface="+mn-lt"/>
              </a:rPr>
              <a:t>,</a:t>
            </a:r>
            <a:r>
              <a:rPr lang="cs-CZ">
                <a:solidFill>
                  <a:schemeClr val="accent6">
                    <a:lumMod val="50000"/>
                  </a:schemeClr>
                </a:solidFill>
                <a:ea typeface="+mn-lt"/>
                <a:cs typeface="+mn-lt"/>
              </a:rPr>
              <a:t> n</a:t>
            </a:r>
            <a:r>
              <a:rPr lang="cs-CZ">
                <a:solidFill>
                  <a:srgbClr val="000000"/>
                </a:solidFill>
                <a:ea typeface="+mn-lt"/>
                <a:cs typeface="+mn-lt"/>
              </a:rPr>
              <a:t>ě</a:t>
            </a:r>
            <a:r>
              <a:rPr lang="cs-CZ">
                <a:solidFill>
                  <a:schemeClr val="accent6">
                    <a:lumMod val="50000"/>
                  </a:schemeClr>
                </a:solidFill>
                <a:ea typeface="+mn-lt"/>
                <a:cs typeface="+mn-lt"/>
              </a:rPr>
              <a:t>k</a:t>
            </a:r>
            <a:r>
              <a:rPr lang="cs-CZ">
                <a:solidFill>
                  <a:srgbClr val="000000"/>
                </a:solidFill>
                <a:ea typeface="+mn-lt"/>
                <a:cs typeface="+mn-lt"/>
              </a:rPr>
              <a:t>d</a:t>
            </a:r>
            <a:r>
              <a:rPr lang="cs-CZ">
                <a:solidFill>
                  <a:schemeClr val="accent6">
                    <a:lumMod val="50000"/>
                  </a:schemeClr>
                </a:solidFill>
                <a:ea typeface="+mn-lt"/>
                <a:cs typeface="+mn-lt"/>
              </a:rPr>
              <a:t>y</a:t>
            </a:r>
            <a:r>
              <a:rPr lang="cs-CZ">
                <a:solidFill>
                  <a:srgbClr val="000000"/>
                </a:solidFill>
                <a:ea typeface="+mn-lt"/>
                <a:cs typeface="+mn-lt"/>
              </a:rPr>
              <a:t> o</a:t>
            </a:r>
            <a:r>
              <a:rPr lang="cs-CZ">
                <a:solidFill>
                  <a:schemeClr val="accent6">
                    <a:lumMod val="50000"/>
                  </a:schemeClr>
                </a:solidFill>
                <a:ea typeface="+mn-lt"/>
                <a:cs typeface="+mn-lt"/>
              </a:rPr>
              <a:t>z</a:t>
            </a:r>
            <a:r>
              <a:rPr lang="cs-CZ">
                <a:solidFill>
                  <a:srgbClr val="000000"/>
                </a:solidFill>
                <a:ea typeface="+mn-lt"/>
                <a:cs typeface="+mn-lt"/>
              </a:rPr>
              <a:t>n</a:t>
            </a:r>
            <a:r>
              <a:rPr lang="cs-CZ">
                <a:solidFill>
                  <a:schemeClr val="accent6">
                    <a:lumMod val="50000"/>
                  </a:schemeClr>
                </a:solidFill>
                <a:ea typeface="+mn-lt"/>
                <a:cs typeface="+mn-lt"/>
              </a:rPr>
              <a:t>a</a:t>
            </a:r>
            <a:r>
              <a:rPr lang="cs-CZ">
                <a:solidFill>
                  <a:srgbClr val="000000"/>
                </a:solidFill>
                <a:ea typeface="+mn-lt"/>
                <a:cs typeface="+mn-lt"/>
              </a:rPr>
              <a:t>č</a:t>
            </a:r>
            <a:r>
              <a:rPr lang="cs-CZ">
                <a:solidFill>
                  <a:schemeClr val="accent6">
                    <a:lumMod val="50000"/>
                  </a:schemeClr>
                </a:solidFill>
                <a:ea typeface="+mn-lt"/>
                <a:cs typeface="+mn-lt"/>
              </a:rPr>
              <a:t>o</a:t>
            </a:r>
            <a:r>
              <a:rPr lang="cs-CZ">
                <a:solidFill>
                  <a:srgbClr val="000000"/>
                </a:solidFill>
                <a:ea typeface="+mn-lt"/>
                <a:cs typeface="+mn-lt"/>
              </a:rPr>
              <a:t>v</a:t>
            </a:r>
            <a:r>
              <a:rPr lang="cs-CZ">
                <a:solidFill>
                  <a:schemeClr val="accent6">
                    <a:lumMod val="50000"/>
                  </a:schemeClr>
                </a:solidFill>
                <a:ea typeface="+mn-lt"/>
                <a:cs typeface="+mn-lt"/>
              </a:rPr>
              <a:t>a</a:t>
            </a:r>
            <a:r>
              <a:rPr lang="cs-CZ">
                <a:solidFill>
                  <a:srgbClr val="000000"/>
                </a:solidFill>
                <a:ea typeface="+mn-lt"/>
                <a:cs typeface="+mn-lt"/>
              </a:rPr>
              <a:t>n</a:t>
            </a:r>
            <a:r>
              <a:rPr lang="cs-CZ">
                <a:solidFill>
                  <a:schemeClr val="accent6">
                    <a:lumMod val="50000"/>
                  </a:schemeClr>
                </a:solidFill>
                <a:ea typeface="+mn-lt"/>
                <a:cs typeface="+mn-lt"/>
              </a:rPr>
              <a:t>ý </a:t>
            </a:r>
            <a:r>
              <a:rPr lang="cs-CZ">
                <a:solidFill>
                  <a:srgbClr val="000000"/>
                </a:solidFill>
                <a:ea typeface="+mn-lt"/>
                <a:cs typeface="+mn-lt"/>
              </a:rPr>
              <a:t>j</a:t>
            </a:r>
            <a:r>
              <a:rPr lang="cs-CZ">
                <a:solidFill>
                  <a:schemeClr val="accent6">
                    <a:lumMod val="50000"/>
                  </a:schemeClr>
                </a:solidFill>
                <a:ea typeface="+mn-lt"/>
                <a:cs typeface="+mn-lt"/>
              </a:rPr>
              <a:t>a</a:t>
            </a:r>
            <a:r>
              <a:rPr lang="cs-CZ">
                <a:solidFill>
                  <a:srgbClr val="000000"/>
                </a:solidFill>
                <a:ea typeface="+mn-lt"/>
                <a:cs typeface="+mn-lt"/>
              </a:rPr>
              <a:t>k</a:t>
            </a:r>
            <a:r>
              <a:rPr lang="cs-CZ">
                <a:solidFill>
                  <a:schemeClr val="accent6">
                    <a:lumMod val="50000"/>
                  </a:schemeClr>
                </a:solidFill>
                <a:ea typeface="+mn-lt"/>
                <a:cs typeface="+mn-lt"/>
              </a:rPr>
              <a:t>o</a:t>
            </a:r>
            <a:r>
              <a:rPr lang="cs-CZ">
                <a:solidFill>
                  <a:srgbClr val="000000"/>
                </a:solidFill>
                <a:ea typeface="+mn-lt"/>
                <a:cs typeface="+mn-lt"/>
              </a:rPr>
              <a:t> v</a:t>
            </a:r>
            <a:r>
              <a:rPr lang="cs-CZ">
                <a:solidFill>
                  <a:schemeClr val="accent6">
                    <a:lumMod val="50000"/>
                  </a:schemeClr>
                </a:solidFill>
                <a:ea typeface="+mn-lt"/>
                <a:cs typeface="+mn-lt"/>
              </a:rPr>
              <a:t>o</a:t>
            </a:r>
            <a:r>
              <a:rPr lang="cs-CZ">
                <a:solidFill>
                  <a:srgbClr val="000000"/>
                </a:solidFill>
                <a:ea typeface="+mn-lt"/>
                <a:cs typeface="+mn-lt"/>
              </a:rPr>
              <a:t>d</a:t>
            </a:r>
            <a:r>
              <a:rPr lang="cs-CZ">
                <a:solidFill>
                  <a:schemeClr val="accent6">
                    <a:lumMod val="50000"/>
                  </a:schemeClr>
                </a:solidFill>
                <a:ea typeface="+mn-lt"/>
                <a:cs typeface="+mn-lt"/>
              </a:rPr>
              <a:t>o</a:t>
            </a:r>
            <a:r>
              <a:rPr lang="cs-CZ">
                <a:solidFill>
                  <a:srgbClr val="000000"/>
                </a:solidFill>
                <a:ea typeface="+mn-lt"/>
                <a:cs typeface="+mn-lt"/>
              </a:rPr>
              <a:t>h</a:t>
            </a:r>
            <a:r>
              <a:rPr lang="cs-CZ">
                <a:solidFill>
                  <a:schemeClr val="accent6">
                    <a:lumMod val="50000"/>
                  </a:schemeClr>
                </a:solidFill>
                <a:ea typeface="+mn-lt"/>
                <a:cs typeface="+mn-lt"/>
              </a:rPr>
              <a:t>o</a:t>
            </a:r>
            <a:r>
              <a:rPr lang="cs-CZ">
                <a:solidFill>
                  <a:srgbClr val="000000"/>
                </a:solidFill>
                <a:ea typeface="+mn-lt"/>
                <a:cs typeface="+mn-lt"/>
              </a:rPr>
              <a:t>s</a:t>
            </a:r>
            <a:r>
              <a:rPr lang="cs-CZ">
                <a:solidFill>
                  <a:schemeClr val="accent6">
                    <a:lumMod val="50000"/>
                  </a:schemeClr>
                </a:solidFill>
                <a:ea typeface="+mn-lt"/>
                <a:cs typeface="+mn-lt"/>
              </a:rPr>
              <a:t>p</a:t>
            </a:r>
            <a:r>
              <a:rPr lang="cs-CZ">
                <a:solidFill>
                  <a:srgbClr val="000000"/>
                </a:solidFill>
                <a:ea typeface="+mn-lt"/>
                <a:cs typeface="+mn-lt"/>
              </a:rPr>
              <a:t>o</a:t>
            </a:r>
            <a:r>
              <a:rPr lang="cs-CZ">
                <a:solidFill>
                  <a:schemeClr val="accent6">
                    <a:lumMod val="50000"/>
                  </a:schemeClr>
                </a:solidFill>
                <a:ea typeface="+mn-lt"/>
                <a:cs typeface="+mn-lt"/>
              </a:rPr>
              <a:t>d</a:t>
            </a:r>
            <a:r>
              <a:rPr lang="cs-CZ">
                <a:solidFill>
                  <a:srgbClr val="000000"/>
                </a:solidFill>
                <a:ea typeface="+mn-lt"/>
                <a:cs typeface="+mn-lt"/>
              </a:rPr>
              <a:t>á</a:t>
            </a:r>
            <a:r>
              <a:rPr lang="cs-CZ">
                <a:solidFill>
                  <a:schemeClr val="accent6">
                    <a:lumMod val="50000"/>
                  </a:schemeClr>
                </a:solidFill>
                <a:ea typeface="+mn-lt"/>
                <a:cs typeface="+mn-lt"/>
              </a:rPr>
              <a:t>ř</a:t>
            </a:r>
            <a:r>
              <a:rPr lang="cs-CZ">
                <a:solidFill>
                  <a:srgbClr val="000000"/>
                </a:solidFill>
                <a:ea typeface="+mn-lt"/>
                <a:cs typeface="+mn-lt"/>
              </a:rPr>
              <a:t>s</a:t>
            </a:r>
            <a:r>
              <a:rPr lang="cs-CZ">
                <a:solidFill>
                  <a:schemeClr val="accent6">
                    <a:lumMod val="50000"/>
                  </a:schemeClr>
                </a:solidFill>
                <a:ea typeface="+mn-lt"/>
                <a:cs typeface="+mn-lt"/>
              </a:rPr>
              <a:t>k</a:t>
            </a:r>
            <a:r>
              <a:rPr lang="cs-CZ">
                <a:solidFill>
                  <a:srgbClr val="000000"/>
                </a:solidFill>
                <a:ea typeface="+mn-lt"/>
                <a:cs typeface="+mn-lt"/>
              </a:rPr>
              <a:t>á </a:t>
            </a:r>
            <a:r>
              <a:rPr lang="cs-CZ">
                <a:solidFill>
                  <a:schemeClr val="accent6">
                    <a:lumMod val="50000"/>
                  </a:schemeClr>
                </a:solidFill>
                <a:ea typeface="+mn-lt"/>
                <a:cs typeface="+mn-lt"/>
              </a:rPr>
              <a:t>s</a:t>
            </a:r>
            <a:r>
              <a:rPr lang="cs-CZ">
                <a:solidFill>
                  <a:srgbClr val="000000"/>
                </a:solidFill>
                <a:ea typeface="+mn-lt"/>
                <a:cs typeface="+mn-lt"/>
              </a:rPr>
              <a:t>t</a:t>
            </a:r>
            <a:r>
              <a:rPr lang="cs-CZ">
                <a:solidFill>
                  <a:schemeClr val="accent6">
                    <a:lumMod val="50000"/>
                  </a:schemeClr>
                </a:solidFill>
                <a:ea typeface="+mn-lt"/>
                <a:cs typeface="+mn-lt"/>
              </a:rPr>
              <a:t>a</a:t>
            </a:r>
            <a:r>
              <a:rPr lang="cs-CZ">
                <a:solidFill>
                  <a:srgbClr val="000000"/>
                </a:solidFill>
                <a:ea typeface="+mn-lt"/>
                <a:cs typeface="+mn-lt"/>
              </a:rPr>
              <a:t>v</a:t>
            </a:r>
            <a:r>
              <a:rPr lang="cs-CZ">
                <a:solidFill>
                  <a:schemeClr val="accent6">
                    <a:lumMod val="50000"/>
                  </a:schemeClr>
                </a:solidFill>
                <a:ea typeface="+mn-lt"/>
                <a:cs typeface="+mn-lt"/>
              </a:rPr>
              <a:t>b</a:t>
            </a:r>
            <a:r>
              <a:rPr lang="cs-CZ">
                <a:solidFill>
                  <a:srgbClr val="000000"/>
                </a:solidFill>
                <a:ea typeface="+mn-lt"/>
                <a:cs typeface="+mn-lt"/>
              </a:rPr>
              <a:t>a</a:t>
            </a:r>
            <a:r>
              <a:rPr lang="cs-CZ">
                <a:solidFill>
                  <a:schemeClr val="accent6">
                    <a:lumMod val="50000"/>
                  </a:schemeClr>
                </a:solidFill>
                <a:ea typeface="+mn-lt"/>
                <a:cs typeface="+mn-lt"/>
              </a:rPr>
              <a:t>,</a:t>
            </a:r>
            <a:r>
              <a:rPr lang="cs-CZ">
                <a:solidFill>
                  <a:srgbClr val="000000"/>
                </a:solidFill>
                <a:ea typeface="+mn-lt"/>
                <a:cs typeface="+mn-lt"/>
              </a:rPr>
              <a:t> j</a:t>
            </a:r>
            <a:r>
              <a:rPr lang="cs-CZ">
                <a:solidFill>
                  <a:schemeClr val="accent6">
                    <a:lumMod val="50000"/>
                  </a:schemeClr>
                </a:solidFill>
                <a:ea typeface="+mn-lt"/>
                <a:cs typeface="+mn-lt"/>
              </a:rPr>
              <a:t>e </a:t>
            </a:r>
            <a:r>
              <a:rPr lang="cs-CZ">
                <a:solidFill>
                  <a:srgbClr val="000000"/>
                </a:solidFill>
                <a:ea typeface="+mn-lt"/>
                <a:cs typeface="+mn-lt"/>
              </a:rPr>
              <a:t>v</a:t>
            </a:r>
            <a:r>
              <a:rPr lang="cs-CZ">
                <a:solidFill>
                  <a:schemeClr val="accent6">
                    <a:lumMod val="50000"/>
                  </a:schemeClr>
                </a:solidFill>
                <a:ea typeface="+mn-lt"/>
                <a:cs typeface="+mn-lt"/>
              </a:rPr>
              <a:t>o</a:t>
            </a:r>
            <a:r>
              <a:rPr lang="cs-CZ">
                <a:solidFill>
                  <a:srgbClr val="000000"/>
                </a:solidFill>
                <a:ea typeface="+mn-lt"/>
                <a:cs typeface="+mn-lt"/>
              </a:rPr>
              <a:t>d</a:t>
            </a:r>
            <a:r>
              <a:rPr lang="cs-CZ">
                <a:solidFill>
                  <a:schemeClr val="accent6">
                    <a:lumMod val="50000"/>
                  </a:schemeClr>
                </a:solidFill>
                <a:ea typeface="+mn-lt"/>
                <a:cs typeface="+mn-lt"/>
              </a:rPr>
              <a:t>n</a:t>
            </a:r>
            <a:r>
              <a:rPr lang="cs-CZ">
                <a:solidFill>
                  <a:srgbClr val="000000"/>
                </a:solidFill>
                <a:ea typeface="+mn-lt"/>
                <a:cs typeface="+mn-lt"/>
              </a:rPr>
              <a:t>í </a:t>
            </a:r>
            <a:r>
              <a:rPr lang="cs-CZ">
                <a:solidFill>
                  <a:schemeClr val="accent6">
                    <a:lumMod val="50000"/>
                  </a:schemeClr>
                </a:solidFill>
                <a:ea typeface="+mn-lt"/>
                <a:cs typeface="+mn-lt"/>
              </a:rPr>
              <a:t>d</a:t>
            </a:r>
            <a:r>
              <a:rPr lang="cs-CZ">
                <a:solidFill>
                  <a:srgbClr val="000000"/>
                </a:solidFill>
                <a:ea typeface="+mn-lt"/>
                <a:cs typeface="+mn-lt"/>
              </a:rPr>
              <a:t>í</a:t>
            </a:r>
            <a:r>
              <a:rPr lang="cs-CZ">
                <a:solidFill>
                  <a:schemeClr val="accent6">
                    <a:lumMod val="50000"/>
                  </a:schemeClr>
                </a:solidFill>
                <a:ea typeface="+mn-lt"/>
                <a:cs typeface="+mn-lt"/>
              </a:rPr>
              <a:t>l</a:t>
            </a:r>
            <a:r>
              <a:rPr lang="cs-CZ">
                <a:solidFill>
                  <a:srgbClr val="000000"/>
                </a:solidFill>
                <a:ea typeface="+mn-lt"/>
                <a:cs typeface="+mn-lt"/>
              </a:rPr>
              <a:t>o </a:t>
            </a:r>
            <a:r>
              <a:rPr lang="cs-CZ">
                <a:solidFill>
                  <a:schemeClr val="accent6">
                    <a:lumMod val="50000"/>
                  </a:schemeClr>
                </a:solidFill>
                <a:ea typeface="+mn-lt"/>
                <a:cs typeface="+mn-lt"/>
              </a:rPr>
              <a:t>t</a:t>
            </a:r>
            <a:r>
              <a:rPr lang="cs-CZ">
                <a:solidFill>
                  <a:srgbClr val="000000"/>
                </a:solidFill>
                <a:ea typeface="+mn-lt"/>
                <a:cs typeface="+mn-lt"/>
              </a:rPr>
              <a:t>y</a:t>
            </a:r>
            <a:r>
              <a:rPr lang="cs-CZ">
                <a:solidFill>
                  <a:schemeClr val="accent6">
                    <a:lumMod val="50000"/>
                  </a:schemeClr>
                </a:solidFill>
                <a:ea typeface="+mn-lt"/>
                <a:cs typeface="+mn-lt"/>
              </a:rPr>
              <a:t>p</a:t>
            </a:r>
            <a:r>
              <a:rPr lang="cs-CZ">
                <a:solidFill>
                  <a:srgbClr val="000000"/>
                </a:solidFill>
                <a:ea typeface="+mn-lt"/>
                <a:cs typeface="+mn-lt"/>
              </a:rPr>
              <a:t>u </a:t>
            </a:r>
            <a:r>
              <a:rPr lang="cs-CZ">
                <a:solidFill>
                  <a:schemeClr val="accent6">
                    <a:lumMod val="50000"/>
                  </a:schemeClr>
                </a:solidFill>
                <a:ea typeface="+mn-lt"/>
                <a:cs typeface="+mn-lt"/>
              </a:rPr>
              <a:t>u</a:t>
            </a:r>
            <a:r>
              <a:rPr lang="cs-CZ">
                <a:solidFill>
                  <a:srgbClr val="000000"/>
                </a:solidFill>
                <a:ea typeface="+mn-lt"/>
                <a:cs typeface="+mn-lt"/>
              </a:rPr>
              <a:t>m</a:t>
            </a:r>
            <a:r>
              <a:rPr lang="cs-CZ">
                <a:solidFill>
                  <a:schemeClr val="accent6">
                    <a:lumMod val="50000"/>
                  </a:schemeClr>
                </a:solidFill>
                <a:ea typeface="+mn-lt"/>
                <a:cs typeface="+mn-lt"/>
              </a:rPr>
              <a:t>ě</a:t>
            </a:r>
            <a:r>
              <a:rPr lang="cs-CZ">
                <a:solidFill>
                  <a:srgbClr val="000000"/>
                </a:solidFill>
                <a:ea typeface="+mn-lt"/>
                <a:cs typeface="+mn-lt"/>
              </a:rPr>
              <a:t>l</a:t>
            </a:r>
            <a:r>
              <a:rPr lang="cs-CZ">
                <a:solidFill>
                  <a:schemeClr val="accent6">
                    <a:lumMod val="50000"/>
                  </a:schemeClr>
                </a:solidFill>
                <a:ea typeface="+mn-lt"/>
                <a:cs typeface="+mn-lt"/>
              </a:rPr>
              <a:t>é</a:t>
            </a:r>
            <a:r>
              <a:rPr lang="cs-CZ">
                <a:solidFill>
                  <a:srgbClr val="000000"/>
                </a:solidFill>
                <a:ea typeface="+mn-lt"/>
                <a:cs typeface="+mn-lt"/>
              </a:rPr>
              <a:t> v</a:t>
            </a:r>
            <a:r>
              <a:rPr lang="cs-CZ">
                <a:solidFill>
                  <a:schemeClr val="accent6">
                    <a:lumMod val="50000"/>
                  </a:schemeClr>
                </a:solidFill>
                <a:ea typeface="+mn-lt"/>
                <a:cs typeface="+mn-lt"/>
              </a:rPr>
              <a:t>o</a:t>
            </a:r>
            <a:r>
              <a:rPr lang="cs-CZ">
                <a:solidFill>
                  <a:srgbClr val="000000"/>
                </a:solidFill>
                <a:ea typeface="+mn-lt"/>
                <a:cs typeface="+mn-lt"/>
              </a:rPr>
              <a:t>d</a:t>
            </a:r>
            <a:r>
              <a:rPr lang="cs-CZ">
                <a:solidFill>
                  <a:schemeClr val="accent6">
                    <a:lumMod val="50000"/>
                  </a:schemeClr>
                </a:solidFill>
                <a:ea typeface="+mn-lt"/>
                <a:cs typeface="+mn-lt"/>
              </a:rPr>
              <a:t>n</a:t>
            </a:r>
            <a:r>
              <a:rPr lang="cs-CZ">
                <a:solidFill>
                  <a:srgbClr val="000000"/>
                </a:solidFill>
                <a:ea typeface="+mn-lt"/>
                <a:cs typeface="+mn-lt"/>
              </a:rPr>
              <a:t>í </a:t>
            </a:r>
            <a:r>
              <a:rPr lang="cs-CZ">
                <a:solidFill>
                  <a:schemeClr val="accent6">
                    <a:lumMod val="50000"/>
                  </a:schemeClr>
                </a:solidFill>
                <a:ea typeface="+mn-lt"/>
                <a:cs typeface="+mn-lt"/>
              </a:rPr>
              <a:t>n</a:t>
            </a:r>
            <a:r>
              <a:rPr lang="cs-CZ">
                <a:solidFill>
                  <a:srgbClr val="000000"/>
                </a:solidFill>
                <a:ea typeface="+mn-lt"/>
                <a:cs typeface="+mn-lt"/>
              </a:rPr>
              <a:t>á</a:t>
            </a:r>
            <a:r>
              <a:rPr lang="cs-CZ">
                <a:solidFill>
                  <a:schemeClr val="accent6">
                    <a:lumMod val="50000"/>
                  </a:schemeClr>
                </a:solidFill>
                <a:ea typeface="+mn-lt"/>
                <a:cs typeface="+mn-lt"/>
              </a:rPr>
              <a:t>d</a:t>
            </a:r>
            <a:r>
              <a:rPr lang="cs-CZ">
                <a:solidFill>
                  <a:srgbClr val="000000"/>
                </a:solidFill>
                <a:ea typeface="+mn-lt"/>
                <a:cs typeface="+mn-lt"/>
              </a:rPr>
              <a:t>r</a:t>
            </a:r>
            <a:r>
              <a:rPr lang="cs-CZ">
                <a:solidFill>
                  <a:schemeClr val="accent6">
                    <a:lumMod val="50000"/>
                  </a:schemeClr>
                </a:solidFill>
                <a:ea typeface="+mn-lt"/>
                <a:cs typeface="+mn-lt"/>
              </a:rPr>
              <a:t>ž</a:t>
            </a:r>
            <a:r>
              <a:rPr lang="cs-CZ">
                <a:solidFill>
                  <a:srgbClr val="000000"/>
                </a:solidFill>
                <a:ea typeface="+mn-lt"/>
                <a:cs typeface="+mn-lt"/>
              </a:rPr>
              <a:t>e </a:t>
            </a:r>
            <a:r>
              <a:rPr lang="cs-CZ">
                <a:solidFill>
                  <a:schemeClr val="accent6">
                    <a:lumMod val="50000"/>
                  </a:schemeClr>
                </a:solidFill>
                <a:ea typeface="+mn-lt"/>
                <a:cs typeface="+mn-lt"/>
              </a:rPr>
              <a:t>u</a:t>
            </a:r>
            <a:r>
              <a:rPr lang="cs-CZ">
                <a:solidFill>
                  <a:srgbClr val="000000"/>
                </a:solidFill>
                <a:ea typeface="+mn-lt"/>
                <a:cs typeface="+mn-lt"/>
              </a:rPr>
              <a:t>r</a:t>
            </a:r>
            <a:r>
              <a:rPr lang="cs-CZ">
                <a:solidFill>
                  <a:schemeClr val="accent6">
                    <a:lumMod val="50000"/>
                  </a:schemeClr>
                </a:solidFill>
                <a:ea typeface="+mn-lt"/>
                <a:cs typeface="+mn-lt"/>
              </a:rPr>
              <a:t>č</a:t>
            </a:r>
            <a:r>
              <a:rPr lang="cs-CZ">
                <a:solidFill>
                  <a:srgbClr val="000000"/>
                </a:solidFill>
                <a:ea typeface="+mn-lt"/>
                <a:cs typeface="+mn-lt"/>
              </a:rPr>
              <a:t>e</a:t>
            </a:r>
            <a:r>
              <a:rPr lang="cs-CZ">
                <a:solidFill>
                  <a:schemeClr val="accent6">
                    <a:lumMod val="50000"/>
                  </a:schemeClr>
                </a:solidFill>
                <a:ea typeface="+mn-lt"/>
                <a:cs typeface="+mn-lt"/>
              </a:rPr>
              <a:t>n</a:t>
            </a:r>
            <a:r>
              <a:rPr lang="cs-CZ">
                <a:solidFill>
                  <a:srgbClr val="000000"/>
                </a:solidFill>
                <a:ea typeface="+mn-lt"/>
                <a:cs typeface="+mn-lt"/>
              </a:rPr>
              <a:t>é </a:t>
            </a:r>
            <a:r>
              <a:rPr lang="cs-CZ">
                <a:solidFill>
                  <a:schemeClr val="accent6">
                    <a:lumMod val="50000"/>
                  </a:schemeClr>
                </a:solidFill>
                <a:ea typeface="+mn-lt"/>
                <a:cs typeface="+mn-lt"/>
              </a:rPr>
              <a:t>p</a:t>
            </a:r>
            <a:r>
              <a:rPr lang="cs-CZ">
                <a:solidFill>
                  <a:srgbClr val="000000"/>
                </a:solidFill>
                <a:ea typeface="+mn-lt"/>
                <a:cs typeface="+mn-lt"/>
              </a:rPr>
              <a:t>ř</a:t>
            </a:r>
            <a:r>
              <a:rPr lang="cs-CZ">
                <a:solidFill>
                  <a:schemeClr val="accent6">
                    <a:lumMod val="50000"/>
                  </a:schemeClr>
                </a:solidFill>
                <a:ea typeface="+mn-lt"/>
                <a:cs typeface="+mn-lt"/>
              </a:rPr>
              <a:t>e</a:t>
            </a:r>
            <a:r>
              <a:rPr lang="cs-CZ">
                <a:solidFill>
                  <a:srgbClr val="000000"/>
                </a:solidFill>
                <a:ea typeface="+mn-lt"/>
                <a:cs typeface="+mn-lt"/>
              </a:rPr>
              <a:t>d</a:t>
            </a:r>
            <a:r>
              <a:rPr lang="cs-CZ">
                <a:solidFill>
                  <a:schemeClr val="accent6">
                    <a:lumMod val="50000"/>
                  </a:schemeClr>
                </a:solidFill>
                <a:ea typeface="+mn-lt"/>
                <a:cs typeface="+mn-lt"/>
              </a:rPr>
              <a:t>e</a:t>
            </a:r>
            <a:r>
              <a:rPr lang="cs-CZ">
                <a:solidFill>
                  <a:srgbClr val="000000"/>
                </a:solidFill>
                <a:ea typeface="+mn-lt"/>
                <a:cs typeface="+mn-lt"/>
              </a:rPr>
              <a:t>v</a:t>
            </a:r>
            <a:r>
              <a:rPr lang="cs-CZ">
                <a:solidFill>
                  <a:schemeClr val="accent6">
                    <a:lumMod val="50000"/>
                  </a:schemeClr>
                </a:solidFill>
                <a:ea typeface="+mn-lt"/>
                <a:cs typeface="+mn-lt"/>
              </a:rPr>
              <a:t>š</a:t>
            </a:r>
            <a:r>
              <a:rPr lang="cs-CZ">
                <a:solidFill>
                  <a:srgbClr val="000000"/>
                </a:solidFill>
                <a:ea typeface="+mn-lt"/>
                <a:cs typeface="+mn-lt"/>
              </a:rPr>
              <a:t>í</a:t>
            </a:r>
            <a:r>
              <a:rPr lang="cs-CZ">
                <a:solidFill>
                  <a:schemeClr val="accent6">
                    <a:lumMod val="50000"/>
                  </a:schemeClr>
                </a:solidFill>
                <a:ea typeface="+mn-lt"/>
                <a:cs typeface="+mn-lt"/>
              </a:rPr>
              <a:t>m</a:t>
            </a:r>
            <a:r>
              <a:rPr lang="cs-CZ">
                <a:solidFill>
                  <a:srgbClr val="000000"/>
                </a:solidFill>
                <a:ea typeface="+mn-lt"/>
                <a:cs typeface="+mn-lt"/>
              </a:rPr>
              <a:t> k </a:t>
            </a:r>
            <a:r>
              <a:rPr lang="cs-CZ">
                <a:solidFill>
                  <a:schemeClr val="accent6">
                    <a:lumMod val="50000"/>
                  </a:schemeClr>
                </a:solidFill>
                <a:ea typeface="+mn-lt"/>
                <a:cs typeface="+mn-lt"/>
              </a:rPr>
              <a:t>ch</a:t>
            </a:r>
            <a:r>
              <a:rPr lang="cs-CZ">
                <a:solidFill>
                  <a:srgbClr val="000000"/>
                </a:solidFill>
                <a:ea typeface="+mn-lt"/>
                <a:cs typeface="+mn-lt"/>
              </a:rPr>
              <a:t>o</a:t>
            </a:r>
            <a:r>
              <a:rPr lang="cs-CZ">
                <a:solidFill>
                  <a:schemeClr val="accent6">
                    <a:lumMod val="50000"/>
                  </a:schemeClr>
                </a:solidFill>
                <a:ea typeface="+mn-lt"/>
                <a:cs typeface="+mn-lt"/>
              </a:rPr>
              <a:t>v</a:t>
            </a:r>
            <a:r>
              <a:rPr lang="cs-CZ">
                <a:solidFill>
                  <a:srgbClr val="000000"/>
                </a:solidFill>
                <a:ea typeface="+mn-lt"/>
                <a:cs typeface="+mn-lt"/>
              </a:rPr>
              <a:t>u </a:t>
            </a:r>
            <a:r>
              <a:rPr lang="cs-CZ">
                <a:solidFill>
                  <a:schemeClr val="accent6">
                    <a:lumMod val="50000"/>
                  </a:schemeClr>
                </a:solidFill>
                <a:ea typeface="+mn-lt"/>
                <a:cs typeface="+mn-lt"/>
              </a:rPr>
              <a:t>r</a:t>
            </a:r>
            <a:r>
              <a:rPr lang="cs-CZ">
                <a:solidFill>
                  <a:srgbClr val="000000"/>
                </a:solidFill>
                <a:ea typeface="+mn-lt"/>
                <a:cs typeface="+mn-lt"/>
              </a:rPr>
              <a:t>y</a:t>
            </a:r>
            <a:r>
              <a:rPr lang="cs-CZ">
                <a:solidFill>
                  <a:schemeClr val="accent6">
                    <a:lumMod val="50000"/>
                  </a:schemeClr>
                </a:solidFill>
                <a:ea typeface="+mn-lt"/>
                <a:cs typeface="+mn-lt"/>
              </a:rPr>
              <a:t>b</a:t>
            </a:r>
            <a:r>
              <a:rPr lang="cs-CZ">
                <a:solidFill>
                  <a:srgbClr val="000000"/>
                </a:solidFill>
                <a:ea typeface="+mn-lt"/>
                <a:cs typeface="+mn-lt"/>
              </a:rPr>
              <a:t>, </a:t>
            </a:r>
            <a:r>
              <a:rPr lang="cs-CZ">
                <a:solidFill>
                  <a:schemeClr val="accent6">
                    <a:lumMod val="50000"/>
                  </a:schemeClr>
                </a:solidFill>
                <a:ea typeface="+mn-lt"/>
                <a:cs typeface="+mn-lt"/>
              </a:rPr>
              <a:t>v</a:t>
            </a:r>
            <a:r>
              <a:rPr lang="cs-CZ">
                <a:solidFill>
                  <a:srgbClr val="000000"/>
                </a:solidFill>
                <a:ea typeface="+mn-lt"/>
                <a:cs typeface="+mn-lt"/>
              </a:rPr>
              <a:t>o</a:t>
            </a:r>
            <a:r>
              <a:rPr lang="cs-CZ">
                <a:solidFill>
                  <a:schemeClr val="accent6">
                    <a:lumMod val="50000"/>
                  </a:schemeClr>
                </a:solidFill>
                <a:ea typeface="+mn-lt"/>
                <a:cs typeface="+mn-lt"/>
              </a:rPr>
              <a:t>d</a:t>
            </a:r>
            <a:r>
              <a:rPr lang="cs-CZ">
                <a:solidFill>
                  <a:srgbClr val="000000"/>
                </a:solidFill>
                <a:ea typeface="+mn-lt"/>
                <a:cs typeface="+mn-lt"/>
              </a:rPr>
              <a:t>n</a:t>
            </a:r>
            <a:r>
              <a:rPr lang="cs-CZ">
                <a:solidFill>
                  <a:schemeClr val="accent6">
                    <a:lumMod val="50000"/>
                  </a:schemeClr>
                </a:solidFill>
                <a:ea typeface="+mn-lt"/>
                <a:cs typeface="+mn-lt"/>
              </a:rPr>
              <a:t>í</a:t>
            </a:r>
            <a:r>
              <a:rPr lang="cs-CZ">
                <a:solidFill>
                  <a:srgbClr val="000000"/>
                </a:solidFill>
                <a:ea typeface="+mn-lt"/>
                <a:cs typeface="+mn-lt"/>
              </a:rPr>
              <a:t> d</a:t>
            </a:r>
            <a:r>
              <a:rPr lang="cs-CZ">
                <a:solidFill>
                  <a:schemeClr val="accent6">
                    <a:lumMod val="50000"/>
                  </a:schemeClr>
                </a:solidFill>
                <a:ea typeface="+mn-lt"/>
                <a:cs typeface="+mn-lt"/>
              </a:rPr>
              <a:t>r</a:t>
            </a:r>
            <a:r>
              <a:rPr lang="cs-CZ">
                <a:solidFill>
                  <a:srgbClr val="000000"/>
                </a:solidFill>
                <a:ea typeface="+mn-lt"/>
                <a:cs typeface="+mn-lt"/>
              </a:rPr>
              <a:t>ů</a:t>
            </a:r>
            <a:r>
              <a:rPr lang="cs-CZ">
                <a:solidFill>
                  <a:schemeClr val="accent6">
                    <a:lumMod val="50000"/>
                  </a:schemeClr>
                </a:solidFill>
                <a:ea typeface="+mn-lt"/>
                <a:cs typeface="+mn-lt"/>
              </a:rPr>
              <a:t>b</a:t>
            </a:r>
            <a:r>
              <a:rPr lang="cs-CZ">
                <a:solidFill>
                  <a:srgbClr val="000000"/>
                </a:solidFill>
                <a:ea typeface="+mn-lt"/>
                <a:cs typeface="+mn-lt"/>
              </a:rPr>
              <a:t>e</a:t>
            </a:r>
            <a:r>
              <a:rPr lang="cs-CZ">
                <a:solidFill>
                  <a:schemeClr val="accent6">
                    <a:lumMod val="50000"/>
                  </a:schemeClr>
                </a:solidFill>
                <a:ea typeface="+mn-lt"/>
                <a:cs typeface="+mn-lt"/>
              </a:rPr>
              <a:t>ž</a:t>
            </a:r>
            <a:r>
              <a:rPr lang="cs-CZ">
                <a:solidFill>
                  <a:srgbClr val="000000"/>
                </a:solidFill>
                <a:ea typeface="+mn-lt"/>
                <a:cs typeface="+mn-lt"/>
              </a:rPr>
              <a:t>e</a:t>
            </a:r>
            <a:r>
              <a:rPr lang="cs-CZ">
                <a:solidFill>
                  <a:schemeClr val="accent6">
                    <a:lumMod val="50000"/>
                  </a:schemeClr>
                </a:solidFill>
                <a:ea typeface="+mn-lt"/>
                <a:cs typeface="+mn-lt"/>
              </a:rPr>
              <a:t> a</a:t>
            </a:r>
            <a:r>
              <a:rPr lang="cs-CZ">
                <a:solidFill>
                  <a:srgbClr val="000000"/>
                </a:solidFill>
                <a:ea typeface="+mn-lt"/>
                <a:cs typeface="+mn-lt"/>
              </a:rPr>
              <a:t> o</a:t>
            </a:r>
            <a:r>
              <a:rPr lang="cs-CZ">
                <a:solidFill>
                  <a:schemeClr val="accent6">
                    <a:lumMod val="50000"/>
                  </a:schemeClr>
                </a:solidFill>
                <a:ea typeface="+mn-lt"/>
                <a:cs typeface="+mn-lt"/>
              </a:rPr>
              <a:t>b</a:t>
            </a:r>
            <a:r>
              <a:rPr lang="cs-CZ">
                <a:solidFill>
                  <a:srgbClr val="000000"/>
                </a:solidFill>
                <a:ea typeface="+mn-lt"/>
                <a:cs typeface="+mn-lt"/>
              </a:rPr>
              <a:t>e</a:t>
            </a:r>
            <a:r>
              <a:rPr lang="cs-CZ">
                <a:solidFill>
                  <a:schemeClr val="accent6">
                    <a:lumMod val="50000"/>
                  </a:schemeClr>
                </a:solidFill>
                <a:ea typeface="+mn-lt"/>
                <a:cs typeface="+mn-lt"/>
              </a:rPr>
              <a:t>c</a:t>
            </a:r>
            <a:r>
              <a:rPr lang="cs-CZ">
                <a:solidFill>
                  <a:srgbClr val="000000"/>
                </a:solidFill>
                <a:ea typeface="+mn-lt"/>
                <a:cs typeface="+mn-lt"/>
              </a:rPr>
              <a:t>n</a:t>
            </a:r>
            <a:r>
              <a:rPr lang="cs-CZ">
                <a:solidFill>
                  <a:schemeClr val="accent6">
                    <a:lumMod val="50000"/>
                  </a:schemeClr>
                </a:solidFill>
                <a:ea typeface="+mn-lt"/>
                <a:cs typeface="+mn-lt"/>
              </a:rPr>
              <a:t>ě </a:t>
            </a:r>
            <a:r>
              <a:rPr lang="cs-CZ">
                <a:solidFill>
                  <a:srgbClr val="000000"/>
                </a:solidFill>
                <a:ea typeface="+mn-lt"/>
                <a:cs typeface="+mn-lt"/>
              </a:rPr>
              <a:t>p</a:t>
            </a:r>
            <a:r>
              <a:rPr lang="cs-CZ">
                <a:solidFill>
                  <a:schemeClr val="accent6">
                    <a:lumMod val="50000"/>
                  </a:schemeClr>
                </a:solidFill>
                <a:ea typeface="+mn-lt"/>
                <a:cs typeface="+mn-lt"/>
              </a:rPr>
              <a:t>l</a:t>
            </a:r>
            <a:r>
              <a:rPr lang="cs-CZ">
                <a:solidFill>
                  <a:srgbClr val="000000"/>
                </a:solidFill>
                <a:ea typeface="+mn-lt"/>
                <a:cs typeface="+mn-lt"/>
              </a:rPr>
              <a:t>n</a:t>
            </a:r>
            <a:r>
              <a:rPr lang="cs-CZ">
                <a:solidFill>
                  <a:schemeClr val="accent6">
                    <a:lumMod val="50000"/>
                  </a:schemeClr>
                </a:solidFill>
                <a:ea typeface="+mn-lt"/>
                <a:cs typeface="+mn-lt"/>
              </a:rPr>
              <a:t>í</a:t>
            </a:r>
            <a:r>
              <a:rPr lang="cs-CZ">
                <a:solidFill>
                  <a:srgbClr val="000000"/>
                </a:solidFill>
                <a:ea typeface="+mn-lt"/>
                <a:cs typeface="+mn-lt"/>
              </a:rPr>
              <a:t> i </a:t>
            </a:r>
            <a:r>
              <a:rPr lang="cs-CZ">
                <a:solidFill>
                  <a:schemeClr val="accent6">
                    <a:lumMod val="50000"/>
                  </a:schemeClr>
                </a:solidFill>
                <a:ea typeface="+mn-lt"/>
                <a:cs typeface="+mn-lt"/>
              </a:rPr>
              <a:t>f</a:t>
            </a:r>
            <a:r>
              <a:rPr lang="cs-CZ">
                <a:solidFill>
                  <a:srgbClr val="000000"/>
                </a:solidFill>
                <a:ea typeface="+mn-lt"/>
                <a:cs typeface="+mn-lt"/>
              </a:rPr>
              <a:t>u</a:t>
            </a:r>
            <a:r>
              <a:rPr lang="cs-CZ">
                <a:solidFill>
                  <a:schemeClr val="accent6">
                    <a:lumMod val="50000"/>
                  </a:schemeClr>
                </a:solidFill>
                <a:ea typeface="+mn-lt"/>
                <a:cs typeface="+mn-lt"/>
              </a:rPr>
              <a:t>n</a:t>
            </a:r>
            <a:r>
              <a:rPr lang="cs-CZ">
                <a:solidFill>
                  <a:srgbClr val="000000"/>
                </a:solidFill>
                <a:ea typeface="+mn-lt"/>
                <a:cs typeface="+mn-lt"/>
              </a:rPr>
              <a:t>k</a:t>
            </a:r>
            <a:r>
              <a:rPr lang="cs-CZ">
                <a:solidFill>
                  <a:schemeClr val="accent6">
                    <a:lumMod val="50000"/>
                  </a:schemeClr>
                </a:solidFill>
                <a:ea typeface="+mn-lt"/>
                <a:cs typeface="+mn-lt"/>
              </a:rPr>
              <a:t>c</a:t>
            </a:r>
            <a:r>
              <a:rPr lang="cs-CZ">
                <a:solidFill>
                  <a:srgbClr val="000000"/>
                </a:solidFill>
                <a:ea typeface="+mn-lt"/>
                <a:cs typeface="+mn-lt"/>
              </a:rPr>
              <a:t>i </a:t>
            </a:r>
            <a:r>
              <a:rPr lang="cs-CZ">
                <a:solidFill>
                  <a:schemeClr val="accent6">
                    <a:lumMod val="50000"/>
                  </a:schemeClr>
                </a:solidFill>
                <a:ea typeface="+mn-lt"/>
                <a:cs typeface="+mn-lt"/>
              </a:rPr>
              <a:t>p</a:t>
            </a:r>
            <a:r>
              <a:rPr lang="cs-CZ">
                <a:solidFill>
                  <a:srgbClr val="000000"/>
                </a:solidFill>
                <a:ea typeface="+mn-lt"/>
                <a:cs typeface="+mn-lt"/>
              </a:rPr>
              <a:t>ř</a:t>
            </a:r>
            <a:r>
              <a:rPr lang="cs-CZ">
                <a:solidFill>
                  <a:schemeClr val="accent6">
                    <a:lumMod val="50000"/>
                  </a:schemeClr>
                </a:solidFill>
                <a:ea typeface="+mn-lt"/>
                <a:cs typeface="+mn-lt"/>
              </a:rPr>
              <a:t>i</a:t>
            </a:r>
            <a:r>
              <a:rPr lang="cs-CZ">
                <a:solidFill>
                  <a:srgbClr val="000000"/>
                </a:solidFill>
                <a:ea typeface="+mn-lt"/>
                <a:cs typeface="+mn-lt"/>
              </a:rPr>
              <a:t>r</a:t>
            </a:r>
            <a:r>
              <a:rPr lang="cs-CZ">
                <a:solidFill>
                  <a:schemeClr val="accent6">
                    <a:lumMod val="50000"/>
                  </a:schemeClr>
                </a:solidFill>
                <a:ea typeface="+mn-lt"/>
                <a:cs typeface="+mn-lt"/>
              </a:rPr>
              <a:t>o</a:t>
            </a:r>
            <a:r>
              <a:rPr lang="cs-CZ">
                <a:solidFill>
                  <a:srgbClr val="000000"/>
                </a:solidFill>
                <a:ea typeface="+mn-lt"/>
                <a:cs typeface="+mn-lt"/>
              </a:rPr>
              <a:t>z</a:t>
            </a:r>
            <a:r>
              <a:rPr lang="cs-CZ">
                <a:solidFill>
                  <a:schemeClr val="accent6">
                    <a:lumMod val="50000"/>
                  </a:schemeClr>
                </a:solidFill>
                <a:ea typeface="+mn-lt"/>
                <a:cs typeface="+mn-lt"/>
              </a:rPr>
              <a:t>e</a:t>
            </a:r>
            <a:r>
              <a:rPr lang="cs-CZ">
                <a:solidFill>
                  <a:srgbClr val="000000"/>
                </a:solidFill>
                <a:ea typeface="+mn-lt"/>
                <a:cs typeface="+mn-lt"/>
              </a:rPr>
              <a:t>n</a:t>
            </a:r>
            <a:r>
              <a:rPr lang="cs-CZ">
                <a:solidFill>
                  <a:schemeClr val="accent6">
                    <a:lumMod val="50000"/>
                  </a:schemeClr>
                </a:solidFill>
                <a:ea typeface="+mn-lt"/>
                <a:cs typeface="+mn-lt"/>
              </a:rPr>
              <a:t>é</a:t>
            </a:r>
            <a:r>
              <a:rPr lang="cs-CZ">
                <a:solidFill>
                  <a:srgbClr val="000000"/>
                </a:solidFill>
                <a:ea typeface="+mn-lt"/>
                <a:cs typeface="+mn-lt"/>
              </a:rPr>
              <a:t>h</a:t>
            </a:r>
            <a:r>
              <a:rPr lang="cs-CZ">
                <a:solidFill>
                  <a:schemeClr val="accent6">
                    <a:lumMod val="50000"/>
                  </a:schemeClr>
                </a:solidFill>
                <a:ea typeface="+mn-lt"/>
                <a:cs typeface="+mn-lt"/>
              </a:rPr>
              <a:t>o</a:t>
            </a:r>
            <a:r>
              <a:rPr lang="cs-CZ">
                <a:solidFill>
                  <a:srgbClr val="000000"/>
                </a:solidFill>
                <a:ea typeface="+mn-lt"/>
                <a:cs typeface="+mn-lt"/>
              </a:rPr>
              <a:t> z</a:t>
            </a:r>
            <a:r>
              <a:rPr lang="cs-CZ">
                <a:solidFill>
                  <a:schemeClr val="accent6">
                    <a:lumMod val="50000"/>
                  </a:schemeClr>
                </a:solidFill>
                <a:ea typeface="+mn-lt"/>
                <a:cs typeface="+mn-lt"/>
              </a:rPr>
              <a:t>a</a:t>
            </a:r>
            <a:r>
              <a:rPr lang="cs-CZ">
                <a:solidFill>
                  <a:srgbClr val="000000"/>
                </a:solidFill>
                <a:ea typeface="+mn-lt"/>
                <a:cs typeface="+mn-lt"/>
              </a:rPr>
              <a:t>d</a:t>
            </a:r>
            <a:r>
              <a:rPr lang="cs-CZ">
                <a:solidFill>
                  <a:schemeClr val="accent6">
                    <a:lumMod val="50000"/>
                  </a:schemeClr>
                </a:solidFill>
                <a:ea typeface="+mn-lt"/>
                <a:cs typeface="+mn-lt"/>
              </a:rPr>
              <a:t>r</a:t>
            </a:r>
            <a:r>
              <a:rPr lang="cs-CZ">
                <a:solidFill>
                  <a:srgbClr val="000000"/>
                </a:solidFill>
                <a:ea typeface="+mn-lt"/>
                <a:cs typeface="+mn-lt"/>
              </a:rPr>
              <a:t>ž</a:t>
            </a:r>
            <a:r>
              <a:rPr lang="cs-CZ">
                <a:solidFill>
                  <a:schemeClr val="accent6">
                    <a:lumMod val="50000"/>
                  </a:schemeClr>
                </a:solidFill>
                <a:ea typeface="+mn-lt"/>
                <a:cs typeface="+mn-lt"/>
              </a:rPr>
              <a:t>o</a:t>
            </a:r>
            <a:r>
              <a:rPr lang="cs-CZ">
                <a:solidFill>
                  <a:srgbClr val="000000"/>
                </a:solidFill>
                <a:ea typeface="+mn-lt"/>
                <a:cs typeface="+mn-lt"/>
              </a:rPr>
              <a:t>v</a:t>
            </a:r>
            <a:r>
              <a:rPr lang="cs-CZ">
                <a:solidFill>
                  <a:schemeClr val="accent6">
                    <a:lumMod val="50000"/>
                  </a:schemeClr>
                </a:solidFill>
                <a:ea typeface="+mn-lt"/>
                <a:cs typeface="+mn-lt"/>
              </a:rPr>
              <a:t>á</a:t>
            </a:r>
            <a:r>
              <a:rPr lang="cs-CZ">
                <a:solidFill>
                  <a:srgbClr val="000000"/>
                </a:solidFill>
                <a:ea typeface="+mn-lt"/>
                <a:cs typeface="+mn-lt"/>
              </a:rPr>
              <a:t>n</a:t>
            </a:r>
            <a:r>
              <a:rPr lang="cs-CZ">
                <a:solidFill>
                  <a:schemeClr val="accent6">
                    <a:lumMod val="50000"/>
                  </a:schemeClr>
                </a:solidFill>
                <a:ea typeface="+mn-lt"/>
                <a:cs typeface="+mn-lt"/>
              </a:rPr>
              <a:t>í</a:t>
            </a:r>
            <a:r>
              <a:rPr lang="cs-CZ">
                <a:solidFill>
                  <a:srgbClr val="000000"/>
                </a:solidFill>
                <a:ea typeface="+mn-lt"/>
                <a:cs typeface="+mn-lt"/>
              </a:rPr>
              <a:t> v</a:t>
            </a:r>
            <a:r>
              <a:rPr lang="cs-CZ">
                <a:solidFill>
                  <a:schemeClr val="accent6">
                    <a:lumMod val="50000"/>
                  </a:schemeClr>
                </a:solidFill>
                <a:ea typeface="+mn-lt"/>
                <a:cs typeface="+mn-lt"/>
              </a:rPr>
              <a:t>o</a:t>
            </a:r>
            <a:r>
              <a:rPr lang="cs-CZ">
                <a:solidFill>
                  <a:srgbClr val="000000"/>
                </a:solidFill>
                <a:ea typeface="+mn-lt"/>
                <a:cs typeface="+mn-lt"/>
              </a:rPr>
              <a:t>d</a:t>
            </a:r>
            <a:r>
              <a:rPr lang="cs-CZ">
                <a:solidFill>
                  <a:schemeClr val="accent6">
                    <a:lumMod val="50000"/>
                  </a:schemeClr>
                </a:solidFill>
                <a:ea typeface="+mn-lt"/>
                <a:cs typeface="+mn-lt"/>
              </a:rPr>
              <a:t>y</a:t>
            </a:r>
            <a:r>
              <a:rPr lang="cs-CZ">
                <a:solidFill>
                  <a:srgbClr val="000000"/>
                </a:solidFill>
                <a:ea typeface="+mn-lt"/>
                <a:cs typeface="+mn-lt"/>
              </a:rPr>
              <a:t> v </a:t>
            </a:r>
            <a:r>
              <a:rPr lang="cs-CZ">
                <a:solidFill>
                  <a:schemeClr val="accent6">
                    <a:lumMod val="50000"/>
                  </a:schemeClr>
                </a:solidFill>
                <a:ea typeface="+mn-lt"/>
                <a:cs typeface="+mn-lt"/>
              </a:rPr>
              <a:t>k</a:t>
            </a:r>
            <a:r>
              <a:rPr lang="cs-CZ">
                <a:solidFill>
                  <a:srgbClr val="000000"/>
                </a:solidFill>
                <a:ea typeface="+mn-lt"/>
                <a:cs typeface="+mn-lt"/>
              </a:rPr>
              <a:t>r</a:t>
            </a:r>
            <a:r>
              <a:rPr lang="cs-CZ">
                <a:solidFill>
                  <a:schemeClr val="accent6">
                    <a:lumMod val="50000"/>
                  </a:schemeClr>
                </a:solidFill>
                <a:ea typeface="+mn-lt"/>
                <a:cs typeface="+mn-lt"/>
              </a:rPr>
              <a:t>a</a:t>
            </a:r>
            <a:r>
              <a:rPr lang="cs-CZ">
                <a:solidFill>
                  <a:srgbClr val="000000"/>
                </a:solidFill>
                <a:ea typeface="+mn-lt"/>
                <a:cs typeface="+mn-lt"/>
              </a:rPr>
              <a:t>j</a:t>
            </a:r>
            <a:r>
              <a:rPr lang="cs-CZ">
                <a:solidFill>
                  <a:schemeClr val="accent6">
                    <a:lumMod val="50000"/>
                  </a:schemeClr>
                </a:solidFill>
                <a:ea typeface="+mn-lt"/>
                <a:cs typeface="+mn-lt"/>
              </a:rPr>
              <a:t>i</a:t>
            </a:r>
            <a:r>
              <a:rPr lang="cs-CZ">
                <a:solidFill>
                  <a:srgbClr val="000000"/>
                </a:solidFill>
                <a:ea typeface="+mn-lt"/>
                <a:cs typeface="+mn-lt"/>
              </a:rPr>
              <a:t>n</a:t>
            </a:r>
            <a:r>
              <a:rPr lang="cs-CZ">
                <a:solidFill>
                  <a:srgbClr val="7030A0"/>
                </a:solidFill>
                <a:ea typeface="+mn-lt"/>
                <a:cs typeface="+mn-lt"/>
              </a:rPr>
              <a:t>ě</a:t>
            </a:r>
            <a:r>
              <a:rPr lang="cs-CZ">
                <a:solidFill>
                  <a:srgbClr val="000000"/>
                </a:solidFill>
                <a:ea typeface="+mn-lt"/>
                <a:cs typeface="+mn-lt"/>
              </a:rPr>
              <a:t>.</a:t>
            </a:r>
            <a:endParaRPr lang="cs-CZ">
              <a:solidFill>
                <a:srgbClr val="000000"/>
              </a:solidFill>
            </a:endParaRPr>
          </a:p>
        </p:txBody>
      </p:sp>
      <p:sp>
        <p:nvSpPr>
          <p:cNvPr id="8" name="TextovéPole 7">
            <a:extLst>
              <a:ext uri="{FF2B5EF4-FFF2-40B4-BE49-F238E27FC236}">
                <a16:creationId xmlns:a16="http://schemas.microsoft.com/office/drawing/2014/main" id="{3C208324-7FDC-44FD-AB7C-351A1C750458}"/>
              </a:ext>
            </a:extLst>
          </p:cNvPr>
          <p:cNvSpPr txBox="1"/>
          <p:nvPr/>
        </p:nvSpPr>
        <p:spPr>
          <a:xfrm>
            <a:off x="9385486" y="3997697"/>
            <a:ext cx="251908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a:ea typeface="+mn-lt"/>
                <a:cs typeface="+mn-lt"/>
              </a:rPr>
              <a:t>V</a:t>
            </a:r>
            <a:r>
              <a:rPr lang="cs-CZ">
                <a:solidFill>
                  <a:srgbClr val="7030A0"/>
                </a:solidFill>
                <a:ea typeface="+mn-lt"/>
                <a:cs typeface="+mn-lt"/>
              </a:rPr>
              <a:t>o</a:t>
            </a:r>
            <a:r>
              <a:rPr lang="cs-CZ">
                <a:ea typeface="+mn-lt"/>
                <a:cs typeface="+mn-lt"/>
              </a:rPr>
              <a:t>d</a:t>
            </a:r>
            <a:r>
              <a:rPr lang="cs-CZ">
                <a:solidFill>
                  <a:srgbClr val="7030A0"/>
                </a:solidFill>
                <a:ea typeface="+mn-lt"/>
                <a:cs typeface="+mn-lt"/>
              </a:rPr>
              <a:t>o</a:t>
            </a:r>
            <a:r>
              <a:rPr lang="cs-CZ">
                <a:ea typeface="+mn-lt"/>
                <a:cs typeface="+mn-lt"/>
              </a:rPr>
              <a:t>p</a:t>
            </a:r>
            <a:r>
              <a:rPr lang="cs-CZ">
                <a:solidFill>
                  <a:srgbClr val="7030A0"/>
                </a:solidFill>
                <a:ea typeface="+mn-lt"/>
                <a:cs typeface="+mn-lt"/>
              </a:rPr>
              <a:t>á</a:t>
            </a:r>
            <a:r>
              <a:rPr lang="cs-CZ">
                <a:ea typeface="+mn-lt"/>
                <a:cs typeface="+mn-lt"/>
              </a:rPr>
              <a:t>d </a:t>
            </a:r>
            <a:r>
              <a:rPr lang="cs-CZ">
                <a:solidFill>
                  <a:srgbClr val="7030A0"/>
                </a:solidFill>
                <a:ea typeface="+mn-lt"/>
                <a:cs typeface="+mn-lt"/>
              </a:rPr>
              <a:t>j</a:t>
            </a:r>
            <a:r>
              <a:rPr lang="cs-CZ">
                <a:ea typeface="+mn-lt"/>
                <a:cs typeface="+mn-lt"/>
              </a:rPr>
              <a:t>e </a:t>
            </a:r>
            <a:r>
              <a:rPr lang="cs-CZ">
                <a:solidFill>
                  <a:srgbClr val="7030A0"/>
                </a:solidFill>
                <a:ea typeface="+mn-lt"/>
                <a:cs typeface="+mn-lt"/>
              </a:rPr>
              <a:t>p</a:t>
            </a:r>
            <a:r>
              <a:rPr lang="cs-CZ">
                <a:ea typeface="+mn-lt"/>
                <a:cs typeface="+mn-lt"/>
              </a:rPr>
              <a:t>ř</a:t>
            </a:r>
            <a:r>
              <a:rPr lang="cs-CZ">
                <a:solidFill>
                  <a:srgbClr val="7030A0"/>
                </a:solidFill>
                <a:ea typeface="+mn-lt"/>
                <a:cs typeface="+mn-lt"/>
              </a:rPr>
              <a:t>í</a:t>
            </a:r>
            <a:r>
              <a:rPr lang="cs-CZ">
                <a:ea typeface="+mn-lt"/>
                <a:cs typeface="+mn-lt"/>
              </a:rPr>
              <a:t>k</a:t>
            </a:r>
            <a:r>
              <a:rPr lang="cs-CZ">
                <a:solidFill>
                  <a:srgbClr val="7030A0"/>
                </a:solidFill>
                <a:ea typeface="+mn-lt"/>
                <a:cs typeface="+mn-lt"/>
              </a:rPr>
              <a:t>r</a:t>
            </a:r>
            <a:r>
              <a:rPr lang="cs-CZ">
                <a:ea typeface="+mn-lt"/>
                <a:cs typeface="+mn-lt"/>
              </a:rPr>
              <a:t>ý </a:t>
            </a:r>
            <a:r>
              <a:rPr lang="cs-CZ">
                <a:solidFill>
                  <a:srgbClr val="7030A0"/>
                </a:solidFill>
                <a:ea typeface="+mn-lt"/>
                <a:cs typeface="+mn-lt"/>
              </a:rPr>
              <a:t>a</a:t>
            </a:r>
            <a:r>
              <a:rPr lang="cs-CZ">
                <a:ea typeface="+mn-lt"/>
                <a:cs typeface="+mn-lt"/>
              </a:rPr>
              <a:t>ž </a:t>
            </a:r>
            <a:r>
              <a:rPr lang="cs-CZ">
                <a:solidFill>
                  <a:srgbClr val="7030A0"/>
                </a:solidFill>
                <a:ea typeface="+mn-lt"/>
                <a:cs typeface="+mn-lt"/>
              </a:rPr>
              <a:t>s</a:t>
            </a:r>
            <a:r>
              <a:rPr lang="cs-CZ">
                <a:ea typeface="+mn-lt"/>
                <a:cs typeface="+mn-lt"/>
              </a:rPr>
              <a:t>v</a:t>
            </a:r>
            <a:r>
              <a:rPr lang="cs-CZ">
                <a:solidFill>
                  <a:srgbClr val="7030A0"/>
                </a:solidFill>
                <a:ea typeface="+mn-lt"/>
                <a:cs typeface="+mn-lt"/>
              </a:rPr>
              <a:t>i</a:t>
            </a:r>
            <a:r>
              <a:rPr lang="cs-CZ">
                <a:ea typeface="+mn-lt"/>
                <a:cs typeface="+mn-lt"/>
              </a:rPr>
              <a:t>s</a:t>
            </a:r>
            <a:r>
              <a:rPr lang="cs-CZ">
                <a:solidFill>
                  <a:srgbClr val="7030A0"/>
                </a:solidFill>
                <a:ea typeface="+mn-lt"/>
                <a:cs typeface="+mn-lt"/>
              </a:rPr>
              <a:t>l</a:t>
            </a:r>
            <a:r>
              <a:rPr lang="cs-CZ">
                <a:ea typeface="+mn-lt"/>
                <a:cs typeface="+mn-lt"/>
              </a:rPr>
              <a:t>ý </a:t>
            </a:r>
            <a:r>
              <a:rPr lang="cs-CZ">
                <a:solidFill>
                  <a:srgbClr val="7030A0"/>
                </a:solidFill>
                <a:ea typeface="+mn-lt"/>
                <a:cs typeface="+mn-lt"/>
              </a:rPr>
              <a:t>s</a:t>
            </a:r>
            <a:r>
              <a:rPr lang="cs-CZ">
                <a:ea typeface="+mn-lt"/>
                <a:cs typeface="+mn-lt"/>
              </a:rPr>
              <a:t>t</a:t>
            </a:r>
            <a:r>
              <a:rPr lang="cs-CZ">
                <a:solidFill>
                  <a:srgbClr val="7030A0"/>
                </a:solidFill>
                <a:ea typeface="+mn-lt"/>
                <a:cs typeface="+mn-lt"/>
              </a:rPr>
              <a:t>u</a:t>
            </a:r>
            <a:r>
              <a:rPr lang="cs-CZ">
                <a:ea typeface="+mn-lt"/>
                <a:cs typeface="+mn-lt"/>
              </a:rPr>
              <a:t>p</a:t>
            </a:r>
            <a:r>
              <a:rPr lang="cs-CZ">
                <a:solidFill>
                  <a:srgbClr val="7030A0"/>
                </a:solidFill>
                <a:ea typeface="+mn-lt"/>
                <a:cs typeface="+mn-lt"/>
              </a:rPr>
              <a:t>e</a:t>
            </a:r>
            <a:r>
              <a:rPr lang="cs-CZ">
                <a:ea typeface="+mn-lt"/>
                <a:cs typeface="+mn-lt"/>
              </a:rPr>
              <a:t>ň </a:t>
            </a:r>
            <a:r>
              <a:rPr lang="cs-CZ">
                <a:solidFill>
                  <a:srgbClr val="7030A0"/>
                </a:solidFill>
                <a:ea typeface="+mn-lt"/>
                <a:cs typeface="+mn-lt"/>
              </a:rPr>
              <a:t>v </a:t>
            </a:r>
            <a:r>
              <a:rPr lang="cs-CZ">
                <a:ea typeface="+mn-lt"/>
                <a:cs typeface="+mn-lt"/>
              </a:rPr>
              <a:t>ř</a:t>
            </a:r>
            <a:r>
              <a:rPr lang="cs-CZ">
                <a:solidFill>
                  <a:srgbClr val="7030A0"/>
                </a:solidFill>
                <a:ea typeface="+mn-lt"/>
                <a:cs typeface="+mn-lt"/>
              </a:rPr>
              <a:t>í</a:t>
            </a:r>
            <a:r>
              <a:rPr lang="cs-CZ">
                <a:ea typeface="+mn-lt"/>
                <a:cs typeface="+mn-lt"/>
              </a:rPr>
              <a:t>č</a:t>
            </a:r>
            <a:r>
              <a:rPr lang="cs-CZ">
                <a:solidFill>
                  <a:srgbClr val="7030A0"/>
                </a:solidFill>
                <a:ea typeface="+mn-lt"/>
                <a:cs typeface="+mn-lt"/>
              </a:rPr>
              <a:t>n</a:t>
            </a:r>
            <a:r>
              <a:rPr lang="cs-CZ">
                <a:ea typeface="+mn-lt"/>
                <a:cs typeface="+mn-lt"/>
              </a:rPr>
              <a:t>í</a:t>
            </a:r>
            <a:r>
              <a:rPr lang="cs-CZ">
                <a:solidFill>
                  <a:srgbClr val="7030A0"/>
                </a:solidFill>
                <a:ea typeface="+mn-lt"/>
                <a:cs typeface="+mn-lt"/>
              </a:rPr>
              <a:t>m</a:t>
            </a:r>
            <a:r>
              <a:rPr lang="cs-CZ">
                <a:ea typeface="+mn-lt"/>
                <a:cs typeface="+mn-lt"/>
              </a:rPr>
              <a:t> k</a:t>
            </a:r>
            <a:r>
              <a:rPr lang="cs-CZ">
                <a:solidFill>
                  <a:srgbClr val="7030A0"/>
                </a:solidFill>
                <a:ea typeface="+mn-lt"/>
                <a:cs typeface="+mn-lt"/>
              </a:rPr>
              <a:t>o</a:t>
            </a:r>
            <a:r>
              <a:rPr lang="cs-CZ">
                <a:ea typeface="+mn-lt"/>
                <a:cs typeface="+mn-lt"/>
              </a:rPr>
              <a:t>r</a:t>
            </a:r>
            <a:r>
              <a:rPr lang="cs-CZ">
                <a:solidFill>
                  <a:srgbClr val="7030A0"/>
                </a:solidFill>
                <a:ea typeface="+mn-lt"/>
                <a:cs typeface="+mn-lt"/>
              </a:rPr>
              <a:t>y</a:t>
            </a:r>
            <a:r>
              <a:rPr lang="cs-CZ">
                <a:ea typeface="+mn-lt"/>
                <a:cs typeface="+mn-lt"/>
              </a:rPr>
              <a:t>t</a:t>
            </a:r>
            <a:r>
              <a:rPr lang="cs-CZ">
                <a:solidFill>
                  <a:srgbClr val="7030A0"/>
                </a:solidFill>
                <a:ea typeface="+mn-lt"/>
                <a:cs typeface="+mn-lt"/>
              </a:rPr>
              <a:t>ě</a:t>
            </a:r>
            <a:r>
              <a:rPr lang="cs-CZ">
                <a:solidFill>
                  <a:srgbClr val="000000"/>
                </a:solidFill>
                <a:ea typeface="+mn-lt"/>
                <a:cs typeface="+mn-lt"/>
              </a:rPr>
              <a:t>,</a:t>
            </a:r>
            <a:r>
              <a:rPr lang="cs-CZ">
                <a:ea typeface="+mn-lt"/>
                <a:cs typeface="+mn-lt"/>
              </a:rPr>
              <a:t> </a:t>
            </a:r>
            <a:r>
              <a:rPr lang="cs-CZ">
                <a:solidFill>
                  <a:srgbClr val="7030A0"/>
                </a:solidFill>
                <a:ea typeface="+mn-lt"/>
                <a:cs typeface="+mn-lt"/>
              </a:rPr>
              <a:t>p</a:t>
            </a:r>
            <a:r>
              <a:rPr lang="cs-CZ">
                <a:ea typeface="+mn-lt"/>
                <a:cs typeface="+mn-lt"/>
              </a:rPr>
              <a:t>ř</a:t>
            </a:r>
            <a:r>
              <a:rPr lang="cs-CZ">
                <a:solidFill>
                  <a:srgbClr val="7030A0"/>
                </a:solidFill>
                <a:ea typeface="+mn-lt"/>
                <a:cs typeface="+mn-lt"/>
              </a:rPr>
              <a:t>e</a:t>
            </a:r>
            <a:r>
              <a:rPr lang="cs-CZ">
                <a:ea typeface="+mn-lt"/>
                <a:cs typeface="+mn-lt"/>
              </a:rPr>
              <a:t>s </a:t>
            </a:r>
            <a:r>
              <a:rPr lang="cs-CZ">
                <a:solidFill>
                  <a:srgbClr val="7030A0"/>
                </a:solidFill>
                <a:ea typeface="+mn-lt"/>
                <a:cs typeface="+mn-lt"/>
              </a:rPr>
              <a:t>k</a:t>
            </a:r>
            <a:r>
              <a:rPr lang="cs-CZ">
                <a:ea typeface="+mn-lt"/>
                <a:cs typeface="+mn-lt"/>
              </a:rPr>
              <a:t>t</a:t>
            </a:r>
            <a:r>
              <a:rPr lang="cs-CZ">
                <a:solidFill>
                  <a:srgbClr val="7030A0"/>
                </a:solidFill>
                <a:ea typeface="+mn-lt"/>
                <a:cs typeface="+mn-lt"/>
              </a:rPr>
              <a:t>e</a:t>
            </a:r>
            <a:r>
              <a:rPr lang="cs-CZ">
                <a:ea typeface="+mn-lt"/>
                <a:cs typeface="+mn-lt"/>
              </a:rPr>
              <a:t>r</a:t>
            </a:r>
            <a:r>
              <a:rPr lang="cs-CZ">
                <a:solidFill>
                  <a:srgbClr val="7030A0"/>
                </a:solidFill>
                <a:ea typeface="+mn-lt"/>
                <a:cs typeface="+mn-lt"/>
              </a:rPr>
              <a:t>ý</a:t>
            </a:r>
            <a:r>
              <a:rPr lang="cs-CZ">
                <a:ea typeface="+mn-lt"/>
                <a:cs typeface="+mn-lt"/>
              </a:rPr>
              <a:t> p</a:t>
            </a:r>
            <a:r>
              <a:rPr lang="cs-CZ">
                <a:solidFill>
                  <a:srgbClr val="7030A0"/>
                </a:solidFill>
                <a:ea typeface="+mn-lt"/>
                <a:cs typeface="+mn-lt"/>
              </a:rPr>
              <a:t>ř</a:t>
            </a:r>
            <a:r>
              <a:rPr lang="cs-CZ">
                <a:ea typeface="+mn-lt"/>
                <a:cs typeface="+mn-lt"/>
              </a:rPr>
              <a:t>e</a:t>
            </a:r>
            <a:r>
              <a:rPr lang="cs-CZ">
                <a:solidFill>
                  <a:srgbClr val="7030A0"/>
                </a:solidFill>
                <a:ea typeface="+mn-lt"/>
                <a:cs typeface="+mn-lt"/>
              </a:rPr>
              <a:t>p</a:t>
            </a:r>
            <a:r>
              <a:rPr lang="cs-CZ">
                <a:ea typeface="+mn-lt"/>
                <a:cs typeface="+mn-lt"/>
              </a:rPr>
              <a:t>a</a:t>
            </a:r>
            <a:r>
              <a:rPr lang="cs-CZ">
                <a:solidFill>
                  <a:srgbClr val="7030A0"/>
                </a:solidFill>
                <a:ea typeface="+mn-lt"/>
                <a:cs typeface="+mn-lt"/>
              </a:rPr>
              <a:t>d</a:t>
            </a:r>
            <a:r>
              <a:rPr lang="cs-CZ">
                <a:ea typeface="+mn-lt"/>
                <a:cs typeface="+mn-lt"/>
              </a:rPr>
              <a:t>á</a:t>
            </a:r>
            <a:r>
              <a:rPr lang="cs-CZ">
                <a:solidFill>
                  <a:srgbClr val="7030A0"/>
                </a:solidFill>
                <a:ea typeface="+mn-lt"/>
                <a:cs typeface="+mn-lt"/>
              </a:rPr>
              <a:t> v</a:t>
            </a:r>
            <a:r>
              <a:rPr lang="cs-CZ">
                <a:ea typeface="+mn-lt"/>
                <a:cs typeface="+mn-lt"/>
              </a:rPr>
              <a:t>o</a:t>
            </a:r>
            <a:r>
              <a:rPr lang="cs-CZ">
                <a:solidFill>
                  <a:srgbClr val="7030A0"/>
                </a:solidFill>
                <a:ea typeface="+mn-lt"/>
                <a:cs typeface="+mn-lt"/>
              </a:rPr>
              <a:t>d</a:t>
            </a:r>
            <a:r>
              <a:rPr lang="cs-CZ">
                <a:ea typeface="+mn-lt"/>
                <a:cs typeface="+mn-lt"/>
              </a:rPr>
              <a:t>n</a:t>
            </a:r>
            <a:r>
              <a:rPr lang="cs-CZ">
                <a:solidFill>
                  <a:srgbClr val="7030A0"/>
                </a:solidFill>
                <a:ea typeface="+mn-lt"/>
                <a:cs typeface="+mn-lt"/>
              </a:rPr>
              <a:t>í </a:t>
            </a:r>
            <a:r>
              <a:rPr lang="cs-CZ">
                <a:ea typeface="+mn-lt"/>
                <a:cs typeface="+mn-lt"/>
              </a:rPr>
              <a:t>t</a:t>
            </a:r>
            <a:r>
              <a:rPr lang="cs-CZ">
                <a:solidFill>
                  <a:srgbClr val="7030A0"/>
                </a:solidFill>
                <a:ea typeface="+mn-lt"/>
                <a:cs typeface="+mn-lt"/>
              </a:rPr>
              <a:t>o</a:t>
            </a:r>
            <a:r>
              <a:rPr lang="cs-CZ">
                <a:ea typeface="+mn-lt"/>
                <a:cs typeface="+mn-lt"/>
              </a:rPr>
              <a:t>k</a:t>
            </a:r>
            <a:r>
              <a:rPr lang="cs-CZ">
                <a:solidFill>
                  <a:srgbClr val="7030A0"/>
                </a:solidFill>
                <a:ea typeface="+mn-lt"/>
                <a:cs typeface="+mn-lt"/>
              </a:rPr>
              <a:t>.</a:t>
            </a:r>
            <a:r>
              <a:rPr lang="cs-CZ">
                <a:ea typeface="+mn-lt"/>
                <a:cs typeface="+mn-lt"/>
              </a:rPr>
              <a:t> P</a:t>
            </a:r>
            <a:r>
              <a:rPr lang="cs-CZ">
                <a:solidFill>
                  <a:srgbClr val="7030A0"/>
                </a:solidFill>
                <a:ea typeface="+mn-lt"/>
                <a:cs typeface="+mn-lt"/>
              </a:rPr>
              <a:t>ř</a:t>
            </a:r>
            <a:r>
              <a:rPr lang="cs-CZ">
                <a:ea typeface="+mn-lt"/>
                <a:cs typeface="+mn-lt"/>
              </a:rPr>
              <a:t>í</a:t>
            </a:r>
            <a:r>
              <a:rPr lang="cs-CZ">
                <a:solidFill>
                  <a:srgbClr val="7030A0"/>
                </a:solidFill>
                <a:ea typeface="+mn-lt"/>
                <a:cs typeface="+mn-lt"/>
              </a:rPr>
              <a:t>č</a:t>
            </a:r>
            <a:r>
              <a:rPr lang="cs-CZ">
                <a:ea typeface="+mn-lt"/>
                <a:cs typeface="+mn-lt"/>
              </a:rPr>
              <a:t>i</a:t>
            </a:r>
            <a:r>
              <a:rPr lang="cs-CZ">
                <a:solidFill>
                  <a:srgbClr val="7030A0"/>
                </a:solidFill>
                <a:ea typeface="+mn-lt"/>
                <a:cs typeface="+mn-lt"/>
              </a:rPr>
              <a:t>n</a:t>
            </a:r>
            <a:r>
              <a:rPr lang="cs-CZ">
                <a:ea typeface="+mn-lt"/>
                <a:cs typeface="+mn-lt"/>
              </a:rPr>
              <a:t>y </a:t>
            </a:r>
            <a:r>
              <a:rPr lang="cs-CZ">
                <a:solidFill>
                  <a:srgbClr val="7030A0"/>
                </a:solidFill>
                <a:ea typeface="+mn-lt"/>
                <a:cs typeface="+mn-lt"/>
              </a:rPr>
              <a:t>v</a:t>
            </a:r>
            <a:r>
              <a:rPr lang="cs-CZ">
                <a:ea typeface="+mn-lt"/>
                <a:cs typeface="+mn-lt"/>
              </a:rPr>
              <a:t>z</a:t>
            </a:r>
            <a:r>
              <a:rPr lang="cs-CZ">
                <a:solidFill>
                  <a:srgbClr val="7030A0"/>
                </a:solidFill>
                <a:ea typeface="+mn-lt"/>
                <a:cs typeface="+mn-lt"/>
              </a:rPr>
              <a:t>n</a:t>
            </a:r>
            <a:r>
              <a:rPr lang="cs-CZ">
                <a:ea typeface="+mn-lt"/>
                <a:cs typeface="+mn-lt"/>
              </a:rPr>
              <a:t>i</a:t>
            </a:r>
            <a:r>
              <a:rPr lang="cs-CZ">
                <a:solidFill>
                  <a:srgbClr val="7030A0"/>
                </a:solidFill>
                <a:ea typeface="+mn-lt"/>
                <a:cs typeface="+mn-lt"/>
              </a:rPr>
              <a:t>k</a:t>
            </a:r>
            <a:r>
              <a:rPr lang="cs-CZ">
                <a:ea typeface="+mn-lt"/>
                <a:cs typeface="+mn-lt"/>
              </a:rPr>
              <a:t>u</a:t>
            </a:r>
            <a:r>
              <a:rPr lang="cs-CZ">
                <a:solidFill>
                  <a:srgbClr val="7030A0"/>
                </a:solidFill>
                <a:ea typeface="+mn-lt"/>
                <a:cs typeface="+mn-lt"/>
              </a:rPr>
              <a:t> v</a:t>
            </a:r>
            <a:r>
              <a:rPr lang="cs-CZ">
                <a:ea typeface="+mn-lt"/>
                <a:cs typeface="+mn-lt"/>
              </a:rPr>
              <a:t>o</a:t>
            </a:r>
            <a:r>
              <a:rPr lang="cs-CZ">
                <a:solidFill>
                  <a:srgbClr val="7030A0"/>
                </a:solidFill>
                <a:ea typeface="+mn-lt"/>
                <a:cs typeface="+mn-lt"/>
              </a:rPr>
              <a:t>d</a:t>
            </a:r>
            <a:r>
              <a:rPr lang="cs-CZ">
                <a:ea typeface="+mn-lt"/>
                <a:cs typeface="+mn-lt"/>
              </a:rPr>
              <a:t>o</a:t>
            </a:r>
            <a:r>
              <a:rPr lang="cs-CZ">
                <a:solidFill>
                  <a:srgbClr val="7030A0"/>
                </a:solidFill>
                <a:ea typeface="+mn-lt"/>
                <a:cs typeface="+mn-lt"/>
              </a:rPr>
              <a:t>p</a:t>
            </a:r>
            <a:r>
              <a:rPr lang="cs-CZ">
                <a:ea typeface="+mn-lt"/>
                <a:cs typeface="+mn-lt"/>
              </a:rPr>
              <a:t>á</a:t>
            </a:r>
            <a:r>
              <a:rPr lang="cs-CZ">
                <a:solidFill>
                  <a:srgbClr val="7030A0"/>
                </a:solidFill>
                <a:ea typeface="+mn-lt"/>
                <a:cs typeface="+mn-lt"/>
              </a:rPr>
              <a:t>d</a:t>
            </a:r>
            <a:r>
              <a:rPr lang="cs-CZ">
                <a:ea typeface="+mn-lt"/>
                <a:cs typeface="+mn-lt"/>
              </a:rPr>
              <a:t>u </a:t>
            </a:r>
            <a:r>
              <a:rPr lang="cs-CZ">
                <a:solidFill>
                  <a:srgbClr val="7030A0"/>
                </a:solidFill>
                <a:ea typeface="+mn-lt"/>
                <a:cs typeface="+mn-lt"/>
              </a:rPr>
              <a:t>j</a:t>
            </a:r>
            <a:r>
              <a:rPr lang="cs-CZ">
                <a:ea typeface="+mn-lt"/>
                <a:cs typeface="+mn-lt"/>
              </a:rPr>
              <a:t>s</a:t>
            </a:r>
            <a:r>
              <a:rPr lang="cs-CZ">
                <a:solidFill>
                  <a:srgbClr val="7030A0"/>
                </a:solidFill>
                <a:ea typeface="+mn-lt"/>
                <a:cs typeface="+mn-lt"/>
              </a:rPr>
              <a:t>o</a:t>
            </a:r>
            <a:r>
              <a:rPr lang="cs-CZ">
                <a:ea typeface="+mn-lt"/>
                <a:cs typeface="+mn-lt"/>
              </a:rPr>
              <a:t>u </a:t>
            </a:r>
            <a:r>
              <a:rPr lang="cs-CZ">
                <a:solidFill>
                  <a:srgbClr val="7030A0"/>
                </a:solidFill>
                <a:ea typeface="+mn-lt"/>
                <a:cs typeface="+mn-lt"/>
              </a:rPr>
              <a:t>s</a:t>
            </a:r>
            <a:r>
              <a:rPr lang="cs-CZ">
                <a:ea typeface="+mn-lt"/>
                <a:cs typeface="+mn-lt"/>
              </a:rPr>
              <a:t>t</a:t>
            </a:r>
            <a:r>
              <a:rPr lang="cs-CZ">
                <a:solidFill>
                  <a:srgbClr val="7030A0"/>
                </a:solidFill>
                <a:ea typeface="+mn-lt"/>
                <a:cs typeface="+mn-lt"/>
              </a:rPr>
              <a:t>r</a:t>
            </a:r>
            <a:r>
              <a:rPr lang="cs-CZ">
                <a:ea typeface="+mn-lt"/>
                <a:cs typeface="+mn-lt"/>
              </a:rPr>
              <a:t>u</a:t>
            </a:r>
            <a:r>
              <a:rPr lang="cs-CZ">
                <a:solidFill>
                  <a:srgbClr val="7030A0"/>
                </a:solidFill>
                <a:ea typeface="+mn-lt"/>
                <a:cs typeface="+mn-lt"/>
              </a:rPr>
              <a:t>k</a:t>
            </a:r>
            <a:r>
              <a:rPr lang="cs-CZ">
                <a:ea typeface="+mn-lt"/>
                <a:cs typeface="+mn-lt"/>
              </a:rPr>
              <a:t>t</a:t>
            </a:r>
            <a:r>
              <a:rPr lang="cs-CZ">
                <a:solidFill>
                  <a:srgbClr val="7030A0"/>
                </a:solidFill>
                <a:ea typeface="+mn-lt"/>
                <a:cs typeface="+mn-lt"/>
              </a:rPr>
              <a:t>u</a:t>
            </a:r>
            <a:r>
              <a:rPr lang="cs-CZ">
                <a:ea typeface="+mn-lt"/>
                <a:cs typeface="+mn-lt"/>
              </a:rPr>
              <a:t>r</a:t>
            </a:r>
            <a:r>
              <a:rPr lang="cs-CZ">
                <a:solidFill>
                  <a:srgbClr val="7030A0"/>
                </a:solidFill>
                <a:ea typeface="+mn-lt"/>
                <a:cs typeface="+mn-lt"/>
              </a:rPr>
              <a:t>n</a:t>
            </a:r>
            <a:r>
              <a:rPr lang="cs-CZ">
                <a:ea typeface="+mn-lt"/>
                <a:cs typeface="+mn-lt"/>
              </a:rPr>
              <a:t>ě </a:t>
            </a:r>
            <a:r>
              <a:rPr lang="cs-CZ">
                <a:solidFill>
                  <a:srgbClr val="7030A0"/>
                </a:solidFill>
                <a:ea typeface="+mn-lt"/>
                <a:cs typeface="+mn-lt"/>
              </a:rPr>
              <a:t>g</a:t>
            </a:r>
            <a:r>
              <a:rPr lang="cs-CZ">
                <a:ea typeface="+mn-lt"/>
                <a:cs typeface="+mn-lt"/>
              </a:rPr>
              <a:t>e</a:t>
            </a:r>
            <a:r>
              <a:rPr lang="cs-CZ">
                <a:solidFill>
                  <a:srgbClr val="7030A0"/>
                </a:solidFill>
                <a:ea typeface="+mn-lt"/>
                <a:cs typeface="+mn-lt"/>
              </a:rPr>
              <a:t>o</a:t>
            </a:r>
            <a:r>
              <a:rPr lang="cs-CZ">
                <a:ea typeface="+mn-lt"/>
                <a:cs typeface="+mn-lt"/>
              </a:rPr>
              <a:t>l</a:t>
            </a:r>
            <a:r>
              <a:rPr lang="cs-CZ">
                <a:solidFill>
                  <a:srgbClr val="7030A0"/>
                </a:solidFill>
                <a:ea typeface="+mn-lt"/>
                <a:cs typeface="+mn-lt"/>
              </a:rPr>
              <a:t>o</a:t>
            </a:r>
            <a:r>
              <a:rPr lang="cs-CZ">
                <a:ea typeface="+mn-lt"/>
                <a:cs typeface="+mn-lt"/>
              </a:rPr>
              <a:t>g</a:t>
            </a:r>
            <a:r>
              <a:rPr lang="cs-CZ">
                <a:solidFill>
                  <a:srgbClr val="7030A0"/>
                </a:solidFill>
                <a:ea typeface="+mn-lt"/>
                <a:cs typeface="+mn-lt"/>
              </a:rPr>
              <a:t>i</a:t>
            </a:r>
            <a:r>
              <a:rPr lang="cs-CZ">
                <a:ea typeface="+mn-lt"/>
                <a:cs typeface="+mn-lt"/>
              </a:rPr>
              <a:t>c</a:t>
            </a:r>
            <a:r>
              <a:rPr lang="cs-CZ">
                <a:solidFill>
                  <a:srgbClr val="7030A0"/>
                </a:solidFill>
                <a:ea typeface="+mn-lt"/>
                <a:cs typeface="+mn-lt"/>
              </a:rPr>
              <a:t>k</a:t>
            </a:r>
            <a:r>
              <a:rPr lang="cs-CZ">
                <a:ea typeface="+mn-lt"/>
                <a:cs typeface="+mn-lt"/>
              </a:rPr>
              <a:t>é</a:t>
            </a:r>
            <a:r>
              <a:rPr lang="cs-CZ">
                <a:solidFill>
                  <a:srgbClr val="7030A0"/>
                </a:solidFill>
                <a:ea typeface="+mn-lt"/>
                <a:cs typeface="+mn-lt"/>
              </a:rPr>
              <a:t> n</a:t>
            </a:r>
            <a:r>
              <a:rPr lang="cs-CZ">
                <a:ea typeface="+mn-lt"/>
                <a:cs typeface="+mn-lt"/>
              </a:rPr>
              <a:t>e</a:t>
            </a:r>
            <a:r>
              <a:rPr lang="cs-CZ">
                <a:solidFill>
                  <a:srgbClr val="7030A0"/>
                </a:solidFill>
                <a:ea typeface="+mn-lt"/>
                <a:cs typeface="+mn-lt"/>
              </a:rPr>
              <a:t>b</a:t>
            </a:r>
            <a:r>
              <a:rPr lang="cs-CZ">
                <a:ea typeface="+mn-lt"/>
                <a:cs typeface="+mn-lt"/>
              </a:rPr>
              <a:t>o </a:t>
            </a:r>
            <a:r>
              <a:rPr lang="cs-CZ">
                <a:solidFill>
                  <a:srgbClr val="7030A0"/>
                </a:solidFill>
                <a:ea typeface="+mn-lt"/>
                <a:cs typeface="+mn-lt"/>
              </a:rPr>
              <a:t>g</a:t>
            </a:r>
            <a:r>
              <a:rPr lang="cs-CZ">
                <a:ea typeface="+mn-lt"/>
                <a:cs typeface="+mn-lt"/>
              </a:rPr>
              <a:t>e</a:t>
            </a:r>
            <a:r>
              <a:rPr lang="cs-CZ">
                <a:solidFill>
                  <a:srgbClr val="7030A0"/>
                </a:solidFill>
                <a:ea typeface="+mn-lt"/>
                <a:cs typeface="+mn-lt"/>
              </a:rPr>
              <a:t>o</a:t>
            </a:r>
            <a:r>
              <a:rPr lang="cs-CZ">
                <a:ea typeface="+mn-lt"/>
                <a:cs typeface="+mn-lt"/>
              </a:rPr>
              <a:t>m</a:t>
            </a:r>
            <a:r>
              <a:rPr lang="cs-CZ">
                <a:solidFill>
                  <a:srgbClr val="7030A0"/>
                </a:solidFill>
                <a:ea typeface="+mn-lt"/>
                <a:cs typeface="+mn-lt"/>
              </a:rPr>
              <a:t>o</a:t>
            </a:r>
            <a:r>
              <a:rPr lang="cs-CZ">
                <a:ea typeface="+mn-lt"/>
                <a:cs typeface="+mn-lt"/>
              </a:rPr>
              <a:t>r</a:t>
            </a:r>
            <a:r>
              <a:rPr lang="cs-CZ">
                <a:solidFill>
                  <a:srgbClr val="7030A0"/>
                </a:solidFill>
                <a:ea typeface="+mn-lt"/>
                <a:cs typeface="+mn-lt"/>
              </a:rPr>
              <a:t>f</a:t>
            </a:r>
            <a:r>
              <a:rPr lang="cs-CZ">
                <a:ea typeface="+mn-lt"/>
                <a:cs typeface="+mn-lt"/>
              </a:rPr>
              <a:t>o</a:t>
            </a:r>
            <a:r>
              <a:rPr lang="cs-CZ">
                <a:solidFill>
                  <a:srgbClr val="7030A0"/>
                </a:solidFill>
                <a:ea typeface="+mn-lt"/>
                <a:cs typeface="+mn-lt"/>
              </a:rPr>
              <a:t>l</a:t>
            </a:r>
            <a:r>
              <a:rPr lang="cs-CZ">
                <a:ea typeface="+mn-lt"/>
                <a:cs typeface="+mn-lt"/>
              </a:rPr>
              <a:t>o</a:t>
            </a:r>
            <a:r>
              <a:rPr lang="cs-CZ">
                <a:solidFill>
                  <a:srgbClr val="7030A0"/>
                </a:solidFill>
                <a:ea typeface="+mn-lt"/>
                <a:cs typeface="+mn-lt"/>
              </a:rPr>
              <a:t>g</a:t>
            </a:r>
            <a:r>
              <a:rPr lang="cs-CZ">
                <a:ea typeface="+mn-lt"/>
                <a:cs typeface="+mn-lt"/>
              </a:rPr>
              <a:t>i</a:t>
            </a:r>
            <a:r>
              <a:rPr lang="cs-CZ">
                <a:solidFill>
                  <a:srgbClr val="7030A0"/>
                </a:solidFill>
                <a:ea typeface="+mn-lt"/>
                <a:cs typeface="+mn-lt"/>
              </a:rPr>
              <a:t>c</a:t>
            </a:r>
            <a:r>
              <a:rPr lang="cs-CZ">
                <a:ea typeface="+mn-lt"/>
                <a:cs typeface="+mn-lt"/>
              </a:rPr>
              <a:t>k</a:t>
            </a:r>
            <a:r>
              <a:rPr lang="cs-CZ">
                <a:solidFill>
                  <a:srgbClr val="7030A0"/>
                </a:solidFill>
                <a:ea typeface="+mn-lt"/>
                <a:cs typeface="+mn-lt"/>
              </a:rPr>
              <a:t>é</a:t>
            </a:r>
            <a:r>
              <a:rPr lang="cs-CZ">
                <a:ea typeface="+mn-lt"/>
                <a:cs typeface="+mn-lt"/>
              </a:rPr>
              <a:t>. </a:t>
            </a:r>
            <a:r>
              <a:rPr lang="cs-CZ">
                <a:solidFill>
                  <a:srgbClr val="7030A0"/>
                </a:solidFill>
                <a:ea typeface="+mn-lt"/>
                <a:cs typeface="+mn-lt"/>
              </a:rPr>
              <a:t>M</a:t>
            </a:r>
            <a:r>
              <a:rPr lang="cs-CZ">
                <a:ea typeface="+mn-lt"/>
                <a:cs typeface="+mn-lt"/>
              </a:rPr>
              <a:t>o</a:t>
            </a:r>
            <a:r>
              <a:rPr lang="cs-CZ">
                <a:solidFill>
                  <a:srgbClr val="7030A0"/>
                </a:solidFill>
                <a:ea typeface="+mn-lt"/>
                <a:cs typeface="+mn-lt"/>
              </a:rPr>
              <a:t>h</a:t>
            </a:r>
            <a:r>
              <a:rPr lang="cs-CZ">
                <a:ea typeface="+mn-lt"/>
                <a:cs typeface="+mn-lt"/>
              </a:rPr>
              <a:t>l</a:t>
            </a:r>
            <a:r>
              <a:rPr lang="cs-CZ">
                <a:solidFill>
                  <a:srgbClr val="7030A0"/>
                </a:solidFill>
                <a:ea typeface="+mn-lt"/>
                <a:cs typeface="+mn-lt"/>
              </a:rPr>
              <a:t>o</a:t>
            </a:r>
            <a:r>
              <a:rPr lang="cs-CZ">
                <a:ea typeface="+mn-lt"/>
                <a:cs typeface="+mn-lt"/>
              </a:rPr>
              <a:t> b</a:t>
            </a:r>
            <a:r>
              <a:rPr lang="cs-CZ">
                <a:solidFill>
                  <a:srgbClr val="7030A0"/>
                </a:solidFill>
                <a:ea typeface="+mn-lt"/>
                <a:cs typeface="+mn-lt"/>
              </a:rPr>
              <a:t>y</a:t>
            </a:r>
            <a:r>
              <a:rPr lang="cs-CZ">
                <a:ea typeface="+mn-lt"/>
                <a:cs typeface="+mn-lt"/>
              </a:rPr>
              <a:t> j</a:t>
            </a:r>
            <a:r>
              <a:rPr lang="cs-CZ">
                <a:solidFill>
                  <a:srgbClr val="7030A0"/>
                </a:solidFill>
                <a:ea typeface="+mn-lt"/>
                <a:cs typeface="+mn-lt"/>
              </a:rPr>
              <a:t>e</a:t>
            </a:r>
            <a:r>
              <a:rPr lang="cs-CZ">
                <a:ea typeface="+mn-lt"/>
                <a:cs typeface="+mn-lt"/>
              </a:rPr>
              <a:t> v</a:t>
            </a:r>
            <a:r>
              <a:rPr lang="cs-CZ">
                <a:solidFill>
                  <a:srgbClr val="7030A0"/>
                </a:solidFill>
                <a:ea typeface="+mn-lt"/>
                <a:cs typeface="+mn-lt"/>
              </a:rPr>
              <a:t>š</a:t>
            </a:r>
            <a:r>
              <a:rPr lang="cs-CZ">
                <a:ea typeface="+mn-lt"/>
                <a:cs typeface="+mn-lt"/>
              </a:rPr>
              <a:t>a</a:t>
            </a:r>
            <a:r>
              <a:rPr lang="cs-CZ">
                <a:solidFill>
                  <a:srgbClr val="7030A0"/>
                </a:solidFill>
                <a:ea typeface="+mn-lt"/>
                <a:cs typeface="+mn-lt"/>
              </a:rPr>
              <a:t>k</a:t>
            </a:r>
            <a:r>
              <a:rPr lang="cs-CZ">
                <a:ea typeface="+mn-lt"/>
                <a:cs typeface="+mn-lt"/>
              </a:rPr>
              <a:t> v</a:t>
            </a:r>
            <a:r>
              <a:rPr lang="cs-CZ">
                <a:solidFill>
                  <a:srgbClr val="7030A0"/>
                </a:solidFill>
                <a:ea typeface="+mn-lt"/>
                <a:cs typeface="+mn-lt"/>
              </a:rPr>
              <a:t>y</a:t>
            </a:r>
            <a:r>
              <a:rPr lang="cs-CZ">
                <a:ea typeface="+mn-lt"/>
                <a:cs typeface="+mn-lt"/>
              </a:rPr>
              <a:t>t</a:t>
            </a:r>
            <a:r>
              <a:rPr lang="cs-CZ">
                <a:solidFill>
                  <a:srgbClr val="7030A0"/>
                </a:solidFill>
                <a:ea typeface="+mn-lt"/>
                <a:cs typeface="+mn-lt"/>
              </a:rPr>
              <a:t>v</a:t>
            </a:r>
            <a:r>
              <a:rPr lang="cs-CZ">
                <a:ea typeface="+mn-lt"/>
                <a:cs typeface="+mn-lt"/>
              </a:rPr>
              <a:t>á</a:t>
            </a:r>
            <a:r>
              <a:rPr lang="cs-CZ">
                <a:solidFill>
                  <a:srgbClr val="7030A0"/>
                </a:solidFill>
                <a:ea typeface="+mn-lt"/>
                <a:cs typeface="+mn-lt"/>
              </a:rPr>
              <a:t>ř</a:t>
            </a:r>
            <a:r>
              <a:rPr lang="cs-CZ">
                <a:ea typeface="+mn-lt"/>
                <a:cs typeface="+mn-lt"/>
              </a:rPr>
              <a:t>e</a:t>
            </a:r>
            <a:r>
              <a:rPr lang="cs-CZ">
                <a:solidFill>
                  <a:srgbClr val="7030A0"/>
                </a:solidFill>
                <a:ea typeface="+mn-lt"/>
                <a:cs typeface="+mn-lt"/>
              </a:rPr>
              <a:t>t </a:t>
            </a:r>
            <a:r>
              <a:rPr lang="cs-CZ">
                <a:ea typeface="+mn-lt"/>
                <a:cs typeface="+mn-lt"/>
              </a:rPr>
              <a:t>i </a:t>
            </a:r>
            <a:r>
              <a:rPr lang="cs-CZ">
                <a:solidFill>
                  <a:srgbClr val="7030A0"/>
                </a:solidFill>
                <a:ea typeface="+mn-lt"/>
                <a:cs typeface="+mn-lt"/>
              </a:rPr>
              <a:t>s</a:t>
            </a:r>
            <a:r>
              <a:rPr lang="cs-CZ">
                <a:ea typeface="+mn-lt"/>
                <a:cs typeface="+mn-lt"/>
              </a:rPr>
              <a:t>a</a:t>
            </a:r>
            <a:r>
              <a:rPr lang="cs-CZ">
                <a:solidFill>
                  <a:srgbClr val="7030A0"/>
                </a:solidFill>
                <a:ea typeface="+mn-lt"/>
                <a:cs typeface="+mn-lt"/>
              </a:rPr>
              <a:t>m</a:t>
            </a:r>
            <a:r>
              <a:rPr lang="cs-CZ">
                <a:ea typeface="+mn-lt"/>
                <a:cs typeface="+mn-lt"/>
              </a:rPr>
              <a:t>o</a:t>
            </a:r>
            <a:r>
              <a:rPr lang="cs-CZ">
                <a:solidFill>
                  <a:srgbClr val="7030A0"/>
                </a:solidFill>
                <a:ea typeface="+mn-lt"/>
                <a:cs typeface="+mn-lt"/>
              </a:rPr>
              <a:t>t</a:t>
            </a:r>
            <a:r>
              <a:rPr lang="cs-CZ">
                <a:ea typeface="+mn-lt"/>
                <a:cs typeface="+mn-lt"/>
              </a:rPr>
              <a:t>n</a:t>
            </a:r>
            <a:r>
              <a:rPr lang="cs-CZ">
                <a:solidFill>
                  <a:srgbClr val="7030A0"/>
                </a:solidFill>
                <a:ea typeface="+mn-lt"/>
                <a:cs typeface="+mn-lt"/>
              </a:rPr>
              <a:t>é </a:t>
            </a:r>
            <a:r>
              <a:rPr lang="cs-CZ">
                <a:ea typeface="+mn-lt"/>
                <a:cs typeface="+mn-lt"/>
              </a:rPr>
              <a:t>p</a:t>
            </a:r>
            <a:r>
              <a:rPr lang="cs-CZ">
                <a:solidFill>
                  <a:srgbClr val="7030A0"/>
                </a:solidFill>
                <a:ea typeface="+mn-lt"/>
                <a:cs typeface="+mn-lt"/>
              </a:rPr>
              <a:t>r</a:t>
            </a:r>
            <a:r>
              <a:rPr lang="cs-CZ">
                <a:ea typeface="+mn-lt"/>
                <a:cs typeface="+mn-lt"/>
              </a:rPr>
              <a:t>ouděn</a:t>
            </a:r>
            <a:r>
              <a:rPr lang="cs-CZ">
                <a:solidFill>
                  <a:srgbClr val="7030A0"/>
                </a:solidFill>
                <a:ea typeface="+mn-lt"/>
                <a:cs typeface="+mn-lt"/>
              </a:rPr>
              <a:t>í</a:t>
            </a:r>
            <a:r>
              <a:rPr lang="cs-CZ">
                <a:ea typeface="+mn-lt"/>
                <a:cs typeface="+mn-lt"/>
              </a:rPr>
              <a:t> v</a:t>
            </a:r>
            <a:r>
              <a:rPr lang="cs-CZ">
                <a:solidFill>
                  <a:srgbClr val="7030A0"/>
                </a:solidFill>
                <a:ea typeface="+mn-lt"/>
                <a:cs typeface="+mn-lt"/>
              </a:rPr>
              <a:t>o</a:t>
            </a:r>
            <a:r>
              <a:rPr lang="cs-CZ">
                <a:ea typeface="+mn-lt"/>
                <a:cs typeface="+mn-lt"/>
              </a:rPr>
              <a:t>d</a:t>
            </a:r>
            <a:r>
              <a:rPr lang="cs-CZ">
                <a:solidFill>
                  <a:srgbClr val="7030A0"/>
                </a:solidFill>
                <a:ea typeface="+mn-lt"/>
                <a:cs typeface="+mn-lt"/>
              </a:rPr>
              <a:t>y</a:t>
            </a:r>
            <a:r>
              <a:rPr lang="cs-CZ">
                <a:ea typeface="+mn-lt"/>
                <a:cs typeface="+mn-lt"/>
              </a:rPr>
              <a:t>. </a:t>
            </a:r>
            <a:endParaRPr lang="cs-CZ"/>
          </a:p>
        </p:txBody>
      </p:sp>
      <p:pic>
        <p:nvPicPr>
          <p:cNvPr id="9" name="Obrázek 9" descr="Obsah obrázku příroda, voda, vodopád&#10;&#10;Popis se vygeneroval automaticky.">
            <a:extLst>
              <a:ext uri="{FF2B5EF4-FFF2-40B4-BE49-F238E27FC236}">
                <a16:creationId xmlns:a16="http://schemas.microsoft.com/office/drawing/2014/main" id="{51B0C73E-ABC9-4C9B-9063-348F66C27126}"/>
              </a:ext>
            </a:extLst>
          </p:cNvPr>
          <p:cNvPicPr>
            <a:picLocks noChangeAspect="1"/>
          </p:cNvPicPr>
          <p:nvPr/>
        </p:nvPicPr>
        <p:blipFill>
          <a:blip r:embed="rId4"/>
          <a:stretch>
            <a:fillRect/>
          </a:stretch>
        </p:blipFill>
        <p:spPr>
          <a:xfrm>
            <a:off x="6205258" y="4013387"/>
            <a:ext cx="2937060" cy="2345392"/>
          </a:xfrm>
          <a:prstGeom prst="rect">
            <a:avLst/>
          </a:prstGeom>
        </p:spPr>
      </p:pic>
      <p:sp>
        <p:nvSpPr>
          <p:cNvPr id="10" name="TextovéPole 9">
            <a:extLst>
              <a:ext uri="{FF2B5EF4-FFF2-40B4-BE49-F238E27FC236}">
                <a16:creationId xmlns:a16="http://schemas.microsoft.com/office/drawing/2014/main" id="{75D2D14F-4368-4BE5-B8DF-587FC3EE3565}"/>
              </a:ext>
            </a:extLst>
          </p:cNvPr>
          <p:cNvSpPr txBox="1"/>
          <p:nvPr/>
        </p:nvSpPr>
        <p:spPr>
          <a:xfrm flipH="1">
            <a:off x="3836894" y="3496235"/>
            <a:ext cx="3863787" cy="458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Obrázek 11" descr="Obsah obrázku strom, voda, řeka, exteriér&#10;&#10;Popis se vygeneroval automaticky.">
            <a:extLst>
              <a:ext uri="{FF2B5EF4-FFF2-40B4-BE49-F238E27FC236}">
                <a16:creationId xmlns:a16="http://schemas.microsoft.com/office/drawing/2014/main" id="{DAA59886-156D-456C-8E32-B338FE51B905}"/>
              </a:ext>
            </a:extLst>
          </p:cNvPr>
          <p:cNvPicPr>
            <a:picLocks noChangeAspect="1"/>
          </p:cNvPicPr>
          <p:nvPr/>
        </p:nvPicPr>
        <p:blipFill>
          <a:blip r:embed="rId5"/>
          <a:stretch>
            <a:fillRect/>
          </a:stretch>
        </p:blipFill>
        <p:spPr>
          <a:xfrm>
            <a:off x="2714066" y="4217613"/>
            <a:ext cx="3061447" cy="2277595"/>
          </a:xfrm>
          <a:prstGeom prst="rect">
            <a:avLst/>
          </a:prstGeom>
        </p:spPr>
      </p:pic>
      <p:sp>
        <p:nvSpPr>
          <p:cNvPr id="12" name="TextovéPole 11">
            <a:extLst>
              <a:ext uri="{FF2B5EF4-FFF2-40B4-BE49-F238E27FC236}">
                <a16:creationId xmlns:a16="http://schemas.microsoft.com/office/drawing/2014/main" id="{C8841CF6-26C8-453D-AD87-A8E48FA35436}"/>
              </a:ext>
            </a:extLst>
          </p:cNvPr>
          <p:cNvSpPr txBox="1"/>
          <p:nvPr/>
        </p:nvSpPr>
        <p:spPr>
          <a:xfrm>
            <a:off x="4796118" y="4589929"/>
            <a:ext cx="1344706" cy="5934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84883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40909-4001-4557-B736-9D26D7319E4F}"/>
              </a:ext>
            </a:extLst>
          </p:cNvPr>
          <p:cNvSpPr>
            <a:spLocks noGrp="1"/>
          </p:cNvSpPr>
          <p:nvPr>
            <p:ph type="title"/>
          </p:nvPr>
        </p:nvSpPr>
        <p:spPr>
          <a:xfrm>
            <a:off x="1078523" y="1098388"/>
            <a:ext cx="10318418" cy="4394988"/>
          </a:xfrm>
        </p:spPr>
        <p:txBody>
          <a:bodyPr vert="horz" lIns="91440" tIns="45720" rIns="91440" bIns="45720" rtlCol="0" anchor="ctr">
            <a:normAutofit/>
          </a:bodyPr>
          <a:lstStyle/>
          <a:p>
            <a:pPr algn="ctr"/>
            <a:r>
              <a:rPr lang="en-US" sz="7000" spc="800">
                <a:solidFill>
                  <a:srgbClr val="FFFFFF"/>
                </a:solidFill>
              </a:rPr>
              <a:t>                         </a:t>
            </a:r>
            <a:r>
              <a:rPr lang="en-US" sz="7000" spc="800" err="1">
                <a:solidFill>
                  <a:srgbClr val="FFFFFF"/>
                </a:solidFill>
              </a:rPr>
              <a:t>voda</a:t>
            </a:r>
            <a:r>
              <a:rPr lang="en-US" sz="7000" spc="800">
                <a:solidFill>
                  <a:srgbClr val="FFFFFF"/>
                </a:solidFill>
              </a:rPr>
              <a:t>                 </a:t>
            </a:r>
          </a:p>
        </p:txBody>
      </p:sp>
      <p:pic>
        <p:nvPicPr>
          <p:cNvPr id="3" name="Obrázek 5" descr="Obsah obrázku exteriér, tráva, voda, příroda&#10;&#10;Popis se vygeneroval automaticky.">
            <a:extLst>
              <a:ext uri="{FF2B5EF4-FFF2-40B4-BE49-F238E27FC236}">
                <a16:creationId xmlns:a16="http://schemas.microsoft.com/office/drawing/2014/main" id="{BCB70BB6-C839-44A7-821D-8583551CC022}"/>
              </a:ext>
            </a:extLst>
          </p:cNvPr>
          <p:cNvPicPr>
            <a:picLocks noGrp="1" noChangeAspect="1"/>
          </p:cNvPicPr>
          <p:nvPr>
            <p:ph sz="half" idx="1"/>
          </p:nvPr>
        </p:nvPicPr>
        <p:blipFill>
          <a:blip r:embed="rId2"/>
          <a:stretch>
            <a:fillRect/>
          </a:stretch>
        </p:blipFill>
        <p:spPr>
          <a:xfrm>
            <a:off x="684211" y="974407"/>
            <a:ext cx="6744021" cy="5054046"/>
          </a:xfrm>
        </p:spPr>
      </p:pic>
      <p:sp>
        <p:nvSpPr>
          <p:cNvPr id="4" name="Zástupný obsah 3">
            <a:extLst>
              <a:ext uri="{FF2B5EF4-FFF2-40B4-BE49-F238E27FC236}">
                <a16:creationId xmlns:a16="http://schemas.microsoft.com/office/drawing/2014/main" id="{0A6D2F7A-88E2-4C47-A3B9-06BC57DA7EE5}"/>
              </a:ext>
            </a:extLst>
          </p:cNvPr>
          <p:cNvSpPr>
            <a:spLocks noGrp="1"/>
          </p:cNvSpPr>
          <p:nvPr>
            <p:ph sz="half" idx="2"/>
          </p:nvPr>
        </p:nvSpPr>
        <p:spPr>
          <a:xfrm>
            <a:off x="1680942" y="5979196"/>
            <a:ext cx="9113580" cy="396483"/>
          </a:xfrm>
        </p:spPr>
        <p:txBody>
          <a:bodyPr vert="horz" lIns="91440" tIns="45720" rIns="91440" bIns="45720" rtlCol="0" anchor="t">
            <a:normAutofit fontScale="85000" lnSpcReduction="20000"/>
          </a:bodyPr>
          <a:lstStyle/>
          <a:p>
            <a:pPr marL="0" indent="0" algn="ctr">
              <a:lnSpc>
                <a:spcPct val="100000"/>
              </a:lnSpc>
              <a:buNone/>
            </a:pPr>
            <a:r>
              <a:rPr lang="en-US" b="1" cap="all" spc="400">
                <a:solidFill>
                  <a:srgbClr val="FFFFFF"/>
                </a:solidFill>
              </a:rPr>
              <a:t>Voda je důležitá pro náš život.</a:t>
            </a:r>
          </a:p>
        </p:txBody>
      </p:sp>
    </p:spTree>
    <p:extLst>
      <p:ext uri="{BB962C8B-B14F-4D97-AF65-F5344CB8AC3E}">
        <p14:creationId xmlns:p14="http://schemas.microsoft.com/office/powerpoint/2010/main" val="1736268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165CA-AF31-47F9-BCB0-58FCACF86307}"/>
              </a:ext>
            </a:extLst>
          </p:cNvPr>
          <p:cNvSpPr>
            <a:spLocks noGrp="1"/>
          </p:cNvSpPr>
          <p:nvPr>
            <p:ph type="title"/>
          </p:nvPr>
        </p:nvSpPr>
        <p:spPr/>
        <p:txBody>
          <a:bodyPr/>
          <a:lstStyle/>
          <a:p>
            <a:r>
              <a:rPr lang="cs-CZ">
                <a:cs typeface="Calibri Light"/>
              </a:rPr>
              <a:t>                              </a:t>
            </a:r>
            <a:r>
              <a:rPr lang="cs-CZ">
                <a:solidFill>
                  <a:schemeClr val="accent3">
                    <a:lumMod val="50000"/>
                  </a:schemeClr>
                </a:solidFill>
                <a:cs typeface="Calibri Light"/>
              </a:rPr>
              <a:t> </a:t>
            </a:r>
            <a:r>
              <a:rPr lang="cs-CZ">
                <a:solidFill>
                  <a:schemeClr val="accent2">
                    <a:lumMod val="50000"/>
                  </a:schemeClr>
                </a:solidFill>
                <a:cs typeface="Calibri Light"/>
              </a:rPr>
              <a:t>  </a:t>
            </a:r>
            <a:r>
              <a:rPr lang="cs-CZ">
                <a:solidFill>
                  <a:schemeClr val="accent1">
                    <a:lumMod val="75000"/>
                  </a:schemeClr>
                </a:solidFill>
                <a:cs typeface="Calibri Light"/>
              </a:rPr>
              <a:t> Ledovce</a:t>
            </a:r>
            <a:r>
              <a:rPr lang="cs-CZ">
                <a:solidFill>
                  <a:schemeClr val="accent2">
                    <a:lumMod val="50000"/>
                  </a:schemeClr>
                </a:solidFill>
                <a:cs typeface="Calibri Light"/>
              </a:rPr>
              <a:t>  </a:t>
            </a:r>
            <a:r>
              <a:rPr lang="cs-CZ">
                <a:solidFill>
                  <a:schemeClr val="accent3">
                    <a:lumMod val="50000"/>
                  </a:schemeClr>
                </a:solidFill>
                <a:cs typeface="Calibri Light"/>
              </a:rPr>
              <a:t> </a:t>
            </a:r>
            <a:r>
              <a:rPr lang="cs-CZ">
                <a:cs typeface="Calibri Light"/>
              </a:rPr>
              <a:t>        </a:t>
            </a:r>
          </a:p>
        </p:txBody>
      </p:sp>
      <p:sp>
        <p:nvSpPr>
          <p:cNvPr id="3" name="Zástupný text 2">
            <a:extLst>
              <a:ext uri="{FF2B5EF4-FFF2-40B4-BE49-F238E27FC236}">
                <a16:creationId xmlns:a16="http://schemas.microsoft.com/office/drawing/2014/main" id="{E1E08EDE-117E-4531-A45C-E99D919ACDBA}"/>
              </a:ext>
            </a:extLst>
          </p:cNvPr>
          <p:cNvSpPr>
            <a:spLocks noGrp="1"/>
          </p:cNvSpPr>
          <p:nvPr>
            <p:ph type="body" idx="1"/>
          </p:nvPr>
        </p:nvSpPr>
        <p:spPr/>
        <p:txBody>
          <a:bodyPr/>
          <a:lstStyle/>
          <a:p>
            <a:r>
              <a:rPr lang="cs-CZ">
                <a:cs typeface="Calibri"/>
              </a:rPr>
              <a:t>Prezentace Toma a Matěje</a:t>
            </a:r>
            <a:endParaRPr lang="cs-CZ"/>
          </a:p>
        </p:txBody>
      </p:sp>
      <p:sp>
        <p:nvSpPr>
          <p:cNvPr id="4" name="Zástupný obsah 3">
            <a:extLst>
              <a:ext uri="{FF2B5EF4-FFF2-40B4-BE49-F238E27FC236}">
                <a16:creationId xmlns:a16="http://schemas.microsoft.com/office/drawing/2014/main" id="{FA98A99D-869A-403D-A822-34973CBA5B8E}"/>
              </a:ext>
            </a:extLst>
          </p:cNvPr>
          <p:cNvSpPr>
            <a:spLocks noGrp="1"/>
          </p:cNvSpPr>
          <p:nvPr>
            <p:ph sz="half" idx="2"/>
          </p:nvPr>
        </p:nvSpPr>
        <p:spPr>
          <a:xfrm>
            <a:off x="839788" y="2505075"/>
            <a:ext cx="5266644" cy="2559731"/>
          </a:xfrm>
        </p:spPr>
        <p:txBody>
          <a:bodyPr vert="horz" lIns="91440" tIns="45720" rIns="91440" bIns="45720" rtlCol="0" anchor="t">
            <a:normAutofit/>
          </a:bodyPr>
          <a:lstStyle/>
          <a:p>
            <a:r>
              <a:rPr lang="cs-CZ" sz="2400" dirty="0">
                <a:cs typeface="Calibri"/>
              </a:rPr>
              <a:t>Ledovce se vytvářejí pod nulou stupňů Celsia. </a:t>
            </a:r>
          </a:p>
          <a:p>
            <a:r>
              <a:rPr lang="cs-CZ" sz="2400" dirty="0">
                <a:cs typeface="Calibri"/>
              </a:rPr>
              <a:t>Ledovce se vyskytují hlavně v polárním a subpolárním pásu.</a:t>
            </a:r>
          </a:p>
          <a:p>
            <a:r>
              <a:rPr lang="cs-CZ" sz="2400" dirty="0">
                <a:cs typeface="Calibri"/>
              </a:rPr>
              <a:t>Ledovce jsou pevné skupenství vody. Ledovce se vytvářejí z </a:t>
            </a:r>
            <a:r>
              <a:rPr lang="cs-CZ" sz="2400" dirty="0">
                <a:solidFill>
                  <a:schemeClr val="accent5"/>
                </a:solidFill>
                <a:cs typeface="Calibri"/>
              </a:rPr>
              <a:t>vody</a:t>
            </a:r>
            <a:r>
              <a:rPr lang="cs-CZ" sz="2400" dirty="0">
                <a:cs typeface="Calibri"/>
              </a:rPr>
              <a:t>    </a:t>
            </a:r>
            <a:endParaRPr lang="cs-CZ" dirty="0">
              <a:cs typeface="Calibri"/>
            </a:endParaRPr>
          </a:p>
          <a:p>
            <a:pPr marL="0" indent="0">
              <a:buNone/>
            </a:pPr>
            <a:endParaRPr lang="cs-CZ">
              <a:cs typeface="Calibri"/>
            </a:endParaRPr>
          </a:p>
        </p:txBody>
      </p:sp>
      <p:sp>
        <p:nvSpPr>
          <p:cNvPr id="5" name="Zástupný text 4">
            <a:extLst>
              <a:ext uri="{FF2B5EF4-FFF2-40B4-BE49-F238E27FC236}">
                <a16:creationId xmlns:a16="http://schemas.microsoft.com/office/drawing/2014/main" id="{EFE20E5C-F999-444D-A407-432A8FC6C2EC}"/>
              </a:ext>
            </a:extLst>
          </p:cNvPr>
          <p:cNvSpPr>
            <a:spLocks noGrp="1"/>
          </p:cNvSpPr>
          <p:nvPr>
            <p:ph type="body" sz="quarter" idx="3"/>
          </p:nvPr>
        </p:nvSpPr>
        <p:spPr>
          <a:xfrm>
            <a:off x="6653463" y="1691189"/>
            <a:ext cx="4250741" cy="813886"/>
          </a:xfrm>
        </p:spPr>
        <p:txBody>
          <a:bodyPr/>
          <a:lstStyle/>
          <a:p>
            <a:r>
              <a:rPr lang="cs-CZ">
                <a:cs typeface="Calibri"/>
              </a:rPr>
              <a:t>Tady je fotka ledovce</a:t>
            </a:r>
            <a:endParaRPr lang="cs-CZ"/>
          </a:p>
        </p:txBody>
      </p:sp>
      <p:pic>
        <p:nvPicPr>
          <p:cNvPr id="6" name="Obrázek 7">
            <a:extLst>
              <a:ext uri="{FF2B5EF4-FFF2-40B4-BE49-F238E27FC236}">
                <a16:creationId xmlns:a16="http://schemas.microsoft.com/office/drawing/2014/main" id="{60806743-4836-4E8B-AD2A-581F6DA80896}"/>
              </a:ext>
            </a:extLst>
          </p:cNvPr>
          <p:cNvPicPr>
            <a:picLocks noChangeAspect="1"/>
          </p:cNvPicPr>
          <p:nvPr/>
        </p:nvPicPr>
        <p:blipFill>
          <a:blip r:embed="rId2"/>
          <a:stretch>
            <a:fillRect/>
          </a:stretch>
        </p:blipFill>
        <p:spPr>
          <a:xfrm>
            <a:off x="6349499" y="2503910"/>
            <a:ext cx="4367462" cy="2561069"/>
          </a:xfrm>
          <a:prstGeom prst="rect">
            <a:avLst/>
          </a:prstGeom>
        </p:spPr>
      </p:pic>
      <p:sp>
        <p:nvSpPr>
          <p:cNvPr id="7" name="Zástupný obsah 3">
            <a:extLst>
              <a:ext uri="{FF2B5EF4-FFF2-40B4-BE49-F238E27FC236}">
                <a16:creationId xmlns:a16="http://schemas.microsoft.com/office/drawing/2014/main" id="{EF6E1C5E-6459-4CA2-AACF-37F351FA5A17}"/>
              </a:ext>
            </a:extLst>
          </p:cNvPr>
          <p:cNvSpPr txBox="1">
            <a:spLocks/>
          </p:cNvSpPr>
          <p:nvPr/>
        </p:nvSpPr>
        <p:spPr>
          <a:xfrm>
            <a:off x="774474" y="5762769"/>
            <a:ext cx="10664143" cy="10500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a:cs typeface="Calibri"/>
              </a:rPr>
              <a:t>Naplňte lahev do poloviny vodou.  po té dejte do mrazáku. Každou hodinu sledujte průběžnou změnu skupenství z vody na led. </a:t>
            </a:r>
            <a:r>
              <a:rPr lang="cs-CZ" sz="2400">
                <a:ea typeface="+mn-lt"/>
                <a:cs typeface="+mn-lt"/>
              </a:rPr>
              <a:t>Otázka: Za jak dlouho vám všechna voda zmrzla? </a:t>
            </a:r>
            <a:endParaRPr lang="cs-CZ" sz="2400">
              <a:cs typeface="Calibri"/>
            </a:endParaRPr>
          </a:p>
          <a:p>
            <a:endParaRPr lang="cs-CZ" sz="2400">
              <a:cs typeface="Calibri"/>
            </a:endParaRPr>
          </a:p>
        </p:txBody>
      </p:sp>
      <p:sp>
        <p:nvSpPr>
          <p:cNvPr id="11" name="Zástupný text 2">
            <a:extLst>
              <a:ext uri="{FF2B5EF4-FFF2-40B4-BE49-F238E27FC236}">
                <a16:creationId xmlns:a16="http://schemas.microsoft.com/office/drawing/2014/main" id="{BE41720A-9E06-451B-B52D-4E05C4FC7751}"/>
              </a:ext>
            </a:extLst>
          </p:cNvPr>
          <p:cNvSpPr txBox="1">
            <a:spLocks/>
          </p:cNvSpPr>
          <p:nvPr/>
        </p:nvSpPr>
        <p:spPr>
          <a:xfrm>
            <a:off x="828902" y="4464277"/>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cs-CZ">
              <a:cs typeface="Calibri"/>
            </a:endParaRPr>
          </a:p>
        </p:txBody>
      </p:sp>
    </p:spTree>
    <p:extLst>
      <p:ext uri="{BB962C8B-B14F-4D97-AF65-F5344CB8AC3E}">
        <p14:creationId xmlns:p14="http://schemas.microsoft.com/office/powerpoint/2010/main" val="2291942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5" descr="Obsah obrázku voda, exteriér, obloha, jezero&#10;&#10;Popis se vygeneroval automaticky.">
            <a:extLst>
              <a:ext uri="{FF2B5EF4-FFF2-40B4-BE49-F238E27FC236}">
                <a16:creationId xmlns:a16="http://schemas.microsoft.com/office/drawing/2014/main" id="{1A804E2C-F200-4AF5-B6B4-B42E63246240}"/>
              </a:ext>
            </a:extLst>
          </p:cNvPr>
          <p:cNvPicPr>
            <a:picLocks noChangeAspect="1"/>
          </p:cNvPicPr>
          <p:nvPr/>
        </p:nvPicPr>
        <p:blipFill rotWithShape="1">
          <a:blip r:embed="rId2">
            <a:alphaModFix/>
          </a:blip>
          <a:srcRect l="3433" r="44121"/>
          <a:stretch/>
        </p:blipFill>
        <p:spPr>
          <a:xfrm>
            <a:off x="6688939" y="10"/>
            <a:ext cx="5502756"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Nadpis 1">
            <a:extLst>
              <a:ext uri="{FF2B5EF4-FFF2-40B4-BE49-F238E27FC236}">
                <a16:creationId xmlns:a16="http://schemas.microsoft.com/office/drawing/2014/main" id="{22F31F27-7636-4592-A516-D7EC34889455}"/>
              </a:ext>
            </a:extLst>
          </p:cNvPr>
          <p:cNvSpPr>
            <a:spLocks noGrp="1"/>
          </p:cNvSpPr>
          <p:nvPr>
            <p:ph type="title"/>
          </p:nvPr>
        </p:nvSpPr>
        <p:spPr>
          <a:xfrm>
            <a:off x="343787" y="397393"/>
            <a:ext cx="4803636" cy="1311664"/>
          </a:xfrm>
        </p:spPr>
        <p:txBody>
          <a:bodyPr>
            <a:normAutofit/>
          </a:bodyPr>
          <a:lstStyle/>
          <a:p>
            <a:r>
              <a:rPr lang="cs-CZ">
                <a:solidFill>
                  <a:schemeClr val="accent6">
                    <a:lumMod val="75000"/>
                  </a:schemeClr>
                </a:solidFill>
                <a:highlight>
                  <a:srgbClr val="00FFFF"/>
                </a:highlight>
                <a:cs typeface="Calibri Light"/>
              </a:rPr>
              <a:t>Rybníky</a:t>
            </a:r>
            <a:endParaRPr lang="cs-CZ">
              <a:solidFill>
                <a:schemeClr val="accent6">
                  <a:lumMod val="75000"/>
                </a:schemeClr>
              </a:solidFill>
              <a:highlight>
                <a:srgbClr val="00FFFF"/>
              </a:highlight>
            </a:endParaRPr>
          </a:p>
        </p:txBody>
      </p:sp>
      <p:sp>
        <p:nvSpPr>
          <p:cNvPr id="3" name="Zástupný obsah 2">
            <a:extLst>
              <a:ext uri="{FF2B5EF4-FFF2-40B4-BE49-F238E27FC236}">
                <a16:creationId xmlns:a16="http://schemas.microsoft.com/office/drawing/2014/main" id="{1F0166B3-BF2E-4DBF-B847-D9D36D4E25A6}"/>
              </a:ext>
            </a:extLst>
          </p:cNvPr>
          <p:cNvSpPr>
            <a:spLocks noGrp="1"/>
          </p:cNvSpPr>
          <p:nvPr>
            <p:ph idx="1"/>
          </p:nvPr>
        </p:nvSpPr>
        <p:spPr>
          <a:xfrm>
            <a:off x="804997" y="2272143"/>
            <a:ext cx="4706803" cy="3788830"/>
          </a:xfrm>
        </p:spPr>
        <p:txBody>
          <a:bodyPr vert="horz" lIns="91440" tIns="45720" rIns="91440" bIns="45720" rtlCol="0" anchor="ctr">
            <a:normAutofit/>
          </a:bodyPr>
          <a:lstStyle/>
          <a:p>
            <a:r>
              <a:rPr lang="cs-CZ" sz="2000" b="1">
                <a:solidFill>
                  <a:srgbClr val="000000"/>
                </a:solidFill>
                <a:ea typeface="+mn-lt"/>
                <a:cs typeface="+mn-lt"/>
              </a:rPr>
              <a:t>Rybník</a:t>
            </a:r>
            <a:r>
              <a:rPr lang="cs-CZ" sz="2000">
                <a:solidFill>
                  <a:srgbClr val="000000"/>
                </a:solidFill>
                <a:ea typeface="+mn-lt"/>
                <a:cs typeface="+mn-lt"/>
              </a:rPr>
              <a:t> Rožmberk je nejen </a:t>
            </a:r>
            <a:r>
              <a:rPr lang="cs-CZ" sz="2000" b="1">
                <a:solidFill>
                  <a:srgbClr val="000000"/>
                </a:solidFill>
                <a:ea typeface="+mn-lt"/>
                <a:cs typeface="+mn-lt"/>
              </a:rPr>
              <a:t>největší</a:t>
            </a:r>
            <a:r>
              <a:rPr lang="cs-CZ" sz="2000">
                <a:solidFill>
                  <a:srgbClr val="000000"/>
                </a:solidFill>
                <a:ea typeface="+mn-lt"/>
                <a:cs typeface="+mn-lt"/>
              </a:rPr>
              <a:t> český </a:t>
            </a:r>
            <a:r>
              <a:rPr lang="cs-CZ" sz="2000" b="1">
                <a:solidFill>
                  <a:srgbClr val="000000"/>
                </a:solidFill>
                <a:ea typeface="+mn-lt"/>
                <a:cs typeface="+mn-lt"/>
              </a:rPr>
              <a:t>rybník</a:t>
            </a:r>
            <a:r>
              <a:rPr lang="cs-CZ" sz="2000">
                <a:solidFill>
                  <a:srgbClr val="000000"/>
                </a:solidFill>
                <a:ea typeface="+mn-lt"/>
                <a:cs typeface="+mn-lt"/>
              </a:rPr>
              <a:t>, ale také </a:t>
            </a:r>
            <a:r>
              <a:rPr lang="cs-CZ" sz="2000" b="1">
                <a:solidFill>
                  <a:srgbClr val="000000"/>
                </a:solidFill>
                <a:ea typeface="+mn-lt"/>
                <a:cs typeface="+mn-lt"/>
              </a:rPr>
              <a:t>největší rybník</a:t>
            </a:r>
            <a:r>
              <a:rPr lang="cs-CZ" sz="2000">
                <a:solidFill>
                  <a:srgbClr val="000000"/>
                </a:solidFill>
                <a:ea typeface="+mn-lt"/>
                <a:cs typeface="+mn-lt"/>
              </a:rPr>
              <a:t> na celém světě. Někdy je nazýván Jihočeským mořem. V letech 1584–90 jej vybudoval proslulý rybníkář Jakub Krčín z </a:t>
            </a:r>
            <a:r>
              <a:rPr lang="cs-CZ" sz="2000" err="1">
                <a:solidFill>
                  <a:srgbClr val="000000"/>
                </a:solidFill>
                <a:ea typeface="+mn-lt"/>
                <a:cs typeface="+mn-lt"/>
              </a:rPr>
              <a:t>Jelčan</a:t>
            </a:r>
            <a:r>
              <a:rPr lang="cs-CZ" sz="2000">
                <a:solidFill>
                  <a:srgbClr val="000000"/>
                </a:solidFill>
                <a:ea typeface="+mn-lt"/>
                <a:cs typeface="+mn-lt"/>
              </a:rPr>
              <a:t> a Sedlčan. </a:t>
            </a:r>
            <a:r>
              <a:rPr lang="cs-CZ" sz="2000" b="1">
                <a:solidFill>
                  <a:srgbClr val="000000"/>
                </a:solidFill>
                <a:ea typeface="+mn-lt"/>
                <a:cs typeface="+mn-lt"/>
              </a:rPr>
              <a:t>Rybník</a:t>
            </a:r>
            <a:r>
              <a:rPr lang="cs-CZ" sz="2000">
                <a:solidFill>
                  <a:srgbClr val="000000"/>
                </a:solidFill>
                <a:ea typeface="+mn-lt"/>
                <a:cs typeface="+mn-lt"/>
              </a:rPr>
              <a:t> Rožmberk leží 2 km severně od města Třeboně.</a:t>
            </a:r>
          </a:p>
          <a:p>
            <a:r>
              <a:rPr lang="cs-CZ" sz="2000">
                <a:solidFill>
                  <a:srgbClr val="000000"/>
                </a:solidFill>
                <a:ea typeface="+mn-lt"/>
                <a:cs typeface="+mn-lt"/>
              </a:rPr>
              <a:t>Další velké rybníky: Horusický, Bezdrev</a:t>
            </a:r>
            <a:endParaRPr lang="cs-CZ" sz="2000">
              <a:solidFill>
                <a:srgbClr val="000000"/>
              </a:solidFill>
              <a:cs typeface="Calibri"/>
            </a:endParaRPr>
          </a:p>
        </p:txBody>
      </p:sp>
      <p:sp>
        <p:nvSpPr>
          <p:cNvPr id="4" name="TextovéPole 3">
            <a:extLst>
              <a:ext uri="{FF2B5EF4-FFF2-40B4-BE49-F238E27FC236}">
                <a16:creationId xmlns:a16="http://schemas.microsoft.com/office/drawing/2014/main" id="{6D491F3B-FC8B-4923-9183-9FBEFF778C3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TextovéPole 5">
            <a:extLst>
              <a:ext uri="{FF2B5EF4-FFF2-40B4-BE49-F238E27FC236}">
                <a16:creationId xmlns:a16="http://schemas.microsoft.com/office/drawing/2014/main" id="{B211C51D-E479-4A53-B64D-AF82FA731115}"/>
              </a:ext>
            </a:extLst>
          </p:cNvPr>
          <p:cNvSpPr txBox="1"/>
          <p:nvPr/>
        </p:nvSpPr>
        <p:spPr>
          <a:xfrm>
            <a:off x="3110163" y="1596189"/>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https://skompasem.cz/nejvetsi-rybniky-ceske-republiky/</a:t>
            </a:r>
            <a:endParaRPr lang="cs-CZ"/>
          </a:p>
          <a:p>
            <a:endParaRPr lang="en-US">
              <a:cs typeface="Calibri"/>
            </a:endParaRPr>
          </a:p>
        </p:txBody>
      </p:sp>
    </p:spTree>
    <p:extLst>
      <p:ext uri="{BB962C8B-B14F-4D97-AF65-F5344CB8AC3E}">
        <p14:creationId xmlns:p14="http://schemas.microsoft.com/office/powerpoint/2010/main" val="1605305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CAD189B5-4406-487E-9C1E-0571C7A423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9"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5312D2A-99ED-4616-AB7D-D1E2CA33D4F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6600" b="1">
                <a:solidFill>
                  <a:srgbClr val="00B0F0"/>
                </a:solidFill>
              </a:rPr>
              <a:t>Jak vodu vidím já</a:t>
            </a:r>
          </a:p>
        </p:txBody>
      </p:sp>
      <p:sp>
        <p:nvSpPr>
          <p:cNvPr id="3" name="Podnadpis 2">
            <a:extLst>
              <a:ext uri="{FF2B5EF4-FFF2-40B4-BE49-F238E27FC236}">
                <a16:creationId xmlns:a16="http://schemas.microsoft.com/office/drawing/2014/main" id="{D6A6C4F0-F4F4-4E12-8CBD-90BA32EF5F6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cs-CZ">
                <a:solidFill>
                  <a:srgbClr val="FFFFFF"/>
                </a:solidFill>
              </a:rPr>
              <a:t> </a:t>
            </a:r>
          </a:p>
        </p:txBody>
      </p:sp>
    </p:spTree>
    <p:extLst>
      <p:ext uri="{BB962C8B-B14F-4D97-AF65-F5344CB8AC3E}">
        <p14:creationId xmlns:p14="http://schemas.microsoft.com/office/powerpoint/2010/main" val="3547116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2920">
        <p15:prstTrans prst="curtains"/>
      </p:transition>
    </mc:Choice>
    <mc:Fallback xmlns="">
      <p:transition spd="slow" advTm="12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69" objId="5"/>
        <p14:playEvt time="8514" objId="5"/>
        <p14:stopEvt time="9597"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B848DD-D02D-4805-9555-F9AD076A45AB}"/>
              </a:ext>
            </a:extLst>
          </p:cNvPr>
          <p:cNvSpPr>
            <a:spLocks noGrp="1"/>
          </p:cNvSpPr>
          <p:nvPr>
            <p:ph type="title"/>
          </p:nvPr>
        </p:nvSpPr>
        <p:spPr>
          <a:xfrm>
            <a:off x="4965430" y="629268"/>
            <a:ext cx="6586491" cy="1286160"/>
          </a:xfrm>
        </p:spPr>
        <p:txBody>
          <a:bodyPr anchor="b">
            <a:normAutofit/>
          </a:bodyPr>
          <a:lstStyle/>
          <a:p>
            <a:r>
              <a:rPr lang="cs-CZ"/>
              <a:t> </a:t>
            </a:r>
            <a:r>
              <a:rPr lang="cs-CZ" b="1">
                <a:solidFill>
                  <a:srgbClr val="7030A0"/>
                </a:solidFill>
              </a:rPr>
              <a:t>Mám ráda vodu.</a:t>
            </a:r>
          </a:p>
        </p:txBody>
      </p:sp>
      <p:sp>
        <p:nvSpPr>
          <p:cNvPr id="16" name="Content Placeholder 13">
            <a:extLst>
              <a:ext uri="{FF2B5EF4-FFF2-40B4-BE49-F238E27FC236}">
                <a16:creationId xmlns:a16="http://schemas.microsoft.com/office/drawing/2014/main" id="{85A4E596-F3FB-4B7A-984B-29976F5B9AEC}"/>
              </a:ext>
            </a:extLst>
          </p:cNvPr>
          <p:cNvSpPr>
            <a:spLocks noGrp="1"/>
          </p:cNvSpPr>
          <p:nvPr>
            <p:ph idx="1"/>
          </p:nvPr>
        </p:nvSpPr>
        <p:spPr>
          <a:xfrm>
            <a:off x="4965431" y="2438400"/>
            <a:ext cx="6586489" cy="3785419"/>
          </a:xfrm>
        </p:spPr>
        <p:txBody>
          <a:bodyPr>
            <a:normAutofit/>
          </a:bodyPr>
          <a:lstStyle/>
          <a:p>
            <a:pPr marL="0" indent="0">
              <a:buNone/>
            </a:pPr>
            <a:r>
              <a:rPr lang="cs-CZ" sz="4400">
                <a:solidFill>
                  <a:srgbClr val="00B050"/>
                </a:solidFill>
              </a:rPr>
              <a:t>Voda je kouzelná.</a:t>
            </a:r>
          </a:p>
          <a:p>
            <a:pPr marL="0" indent="0">
              <a:buNone/>
            </a:pPr>
            <a:r>
              <a:rPr lang="cs-CZ" sz="4400" err="1">
                <a:solidFill>
                  <a:srgbClr val="00B050"/>
                </a:solidFill>
              </a:rPr>
              <a:t>Žijou</a:t>
            </a:r>
            <a:r>
              <a:rPr lang="cs-CZ" sz="4400">
                <a:solidFill>
                  <a:srgbClr val="00B050"/>
                </a:solidFill>
              </a:rPr>
              <a:t> v ní rybičky.</a:t>
            </a:r>
          </a:p>
          <a:p>
            <a:pPr marL="0" indent="0">
              <a:buNone/>
            </a:pPr>
            <a:r>
              <a:rPr lang="cs-CZ" sz="4400">
                <a:solidFill>
                  <a:srgbClr val="00B050"/>
                </a:solidFill>
              </a:rPr>
              <a:t>Na jaře z </a:t>
            </a:r>
            <a:r>
              <a:rPr lang="cs-CZ" sz="4400" err="1">
                <a:solidFill>
                  <a:srgbClr val="00B050"/>
                </a:solidFill>
              </a:rPr>
              <a:t>pulečků</a:t>
            </a:r>
            <a:r>
              <a:rPr lang="cs-CZ" sz="4400">
                <a:solidFill>
                  <a:srgbClr val="00B050"/>
                </a:solidFill>
              </a:rPr>
              <a:t>,</a:t>
            </a:r>
          </a:p>
          <a:p>
            <a:pPr marL="0" indent="0">
              <a:buNone/>
            </a:pPr>
            <a:r>
              <a:rPr lang="cs-CZ" sz="4400">
                <a:solidFill>
                  <a:srgbClr val="00B050"/>
                </a:solidFill>
              </a:rPr>
              <a:t>vyrostou žabičky.</a:t>
            </a:r>
          </a:p>
          <a:p>
            <a:pPr marL="0" indent="0">
              <a:buNone/>
            </a:pPr>
            <a:endParaRPr lang="en-US" sz="2000"/>
          </a:p>
        </p:txBody>
      </p:sp>
      <p:pic>
        <p:nvPicPr>
          <p:cNvPr id="10" name="Zástupný obsah 9" descr="Obsah obrázku exteriér, strom, osoba&#10;&#10;Popis byl vytvořen automaticky">
            <a:extLst>
              <a:ext uri="{FF2B5EF4-FFF2-40B4-BE49-F238E27FC236}">
                <a16:creationId xmlns:a16="http://schemas.microsoft.com/office/drawing/2014/main" id="{E8321706-9427-4400-AB5C-930D8E06A7F1}"/>
              </a:ext>
            </a:extLst>
          </p:cNvPr>
          <p:cNvPicPr>
            <a:picLocks noChangeAspect="1"/>
          </p:cNvPicPr>
          <p:nvPr/>
        </p:nvPicPr>
        <p:blipFill rotWithShape="1">
          <a:blip r:embed="rId2">
            <a:extLst>
              <a:ext uri="{28A0092B-C50C-407E-A947-70E740481C1C}">
                <a14:useLocalDpi xmlns:a14="http://schemas.microsoft.com/office/drawing/2010/main" val="0"/>
              </a:ext>
            </a:extLst>
          </a:blip>
          <a:srcRect r="1164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D99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765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9932">
        <p15:prstTrans prst="origami"/>
      </p:transition>
    </mc:Choice>
    <mc:Fallback xmlns="">
      <p:transition spd="slow" advTm="19932">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a:extLst>
              <a:ext uri="{FF2B5EF4-FFF2-40B4-BE49-F238E27FC236}">
                <a16:creationId xmlns:a16="http://schemas.microsoft.com/office/drawing/2014/main" id="{610A0896-2854-40D3-9705-6723403534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048"/>
          <a:stretch/>
        </p:blipFill>
        <p:spPr>
          <a:xfrm>
            <a:off x="20" y="1282"/>
            <a:ext cx="12191980" cy="6856718"/>
          </a:xfrm>
          <a:prstGeom prst="rect">
            <a:avLst/>
          </a:prstGeom>
        </p:spPr>
      </p:pic>
    </p:spTree>
    <p:extLst>
      <p:ext uri="{BB962C8B-B14F-4D97-AF65-F5344CB8AC3E}">
        <p14:creationId xmlns:p14="http://schemas.microsoft.com/office/powerpoint/2010/main" val="1972063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199">
        <p15:prstTrans prst="airplane"/>
      </p:transition>
    </mc:Choice>
    <mc:Fallback xmlns="">
      <p:transition spd="slow" advTm="9199">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a:extLst>
              <a:ext uri="{FF2B5EF4-FFF2-40B4-BE49-F238E27FC236}">
                <a16:creationId xmlns:a16="http://schemas.microsoft.com/office/drawing/2014/main" id="{A5C9F33E-6E48-47B0-9E29-7B28490E345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991" b="13710"/>
          <a:stretch/>
        </p:blipFill>
        <p:spPr>
          <a:xfrm>
            <a:off x="20" y="1282"/>
            <a:ext cx="12191980" cy="6856718"/>
          </a:xfrm>
          <a:prstGeom prst="rect">
            <a:avLst/>
          </a:prstGeom>
        </p:spPr>
      </p:pic>
    </p:spTree>
    <p:extLst>
      <p:ext uri="{BB962C8B-B14F-4D97-AF65-F5344CB8AC3E}">
        <p14:creationId xmlns:p14="http://schemas.microsoft.com/office/powerpoint/2010/main" val="880546873"/>
      </p:ext>
    </p:extLst>
  </p:cSld>
  <p:clrMapOvr>
    <a:masterClrMapping/>
  </p:clrMapOvr>
  <mc:AlternateContent xmlns:mc="http://schemas.openxmlformats.org/markup-compatibility/2006" xmlns:p14="http://schemas.microsoft.com/office/powerpoint/2010/main">
    <mc:Choice Requires="p14">
      <p:transition spd="slow" p14:dur="4000" advTm="6604">
        <p14:vortex dir="r"/>
      </p:transition>
    </mc:Choice>
    <mc:Fallback xmlns="">
      <p:transition spd="slow" advTm="6604">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descr="Obsah obrázku tráva, skála, stráň&#10;&#10;Popis byl vytvořen automaticky">
            <a:extLst>
              <a:ext uri="{FF2B5EF4-FFF2-40B4-BE49-F238E27FC236}">
                <a16:creationId xmlns:a16="http://schemas.microsoft.com/office/drawing/2014/main" id="{5A602A1B-40D9-4B04-9062-F32C19A0A2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150" b="3360"/>
          <a:stretch/>
        </p:blipFill>
        <p:spPr>
          <a:xfrm>
            <a:off x="20" y="1282"/>
            <a:ext cx="12191980" cy="6856718"/>
          </a:xfrm>
          <a:prstGeom prst="rect">
            <a:avLst/>
          </a:prstGeom>
        </p:spPr>
      </p:pic>
    </p:spTree>
    <p:extLst>
      <p:ext uri="{BB962C8B-B14F-4D97-AF65-F5344CB8AC3E}">
        <p14:creationId xmlns:p14="http://schemas.microsoft.com/office/powerpoint/2010/main" val="83731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372">
        <p15:prstTrans prst="wind"/>
      </p:transition>
    </mc:Choice>
    <mc:Fallback xmlns="">
      <p:transition spd="slow" advTm="63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10" descr="Obsah obrázku text&#10;&#10;Popis se vygeneroval automaticky.">
            <a:extLst>
              <a:ext uri="{FF2B5EF4-FFF2-40B4-BE49-F238E27FC236}">
                <a16:creationId xmlns:a16="http://schemas.microsoft.com/office/drawing/2014/main" id="{F8284FED-F810-4BE6-985F-1604421A0CA3}"/>
              </a:ext>
            </a:extLst>
          </p:cNvPr>
          <p:cNvPicPr>
            <a:picLocks noChangeAspect="1"/>
          </p:cNvPicPr>
          <p:nvPr/>
        </p:nvPicPr>
        <p:blipFill>
          <a:blip r:embed="rId2"/>
          <a:stretch>
            <a:fillRect/>
          </a:stretch>
        </p:blipFill>
        <p:spPr>
          <a:xfrm>
            <a:off x="2707787" y="68160"/>
            <a:ext cx="6181470" cy="1301037"/>
          </a:xfrm>
          <a:prstGeom prst="rect">
            <a:avLst/>
          </a:prstGeom>
        </p:spPr>
      </p:pic>
      <p:sp>
        <p:nvSpPr>
          <p:cNvPr id="9" name="TextovéPole 8">
            <a:extLst>
              <a:ext uri="{FF2B5EF4-FFF2-40B4-BE49-F238E27FC236}">
                <a16:creationId xmlns:a16="http://schemas.microsoft.com/office/drawing/2014/main" id="{168793B2-DFA8-481C-B388-A26B66DCF0B1}"/>
              </a:ext>
            </a:extLst>
          </p:cNvPr>
          <p:cNvSpPr txBox="1"/>
          <p:nvPr/>
        </p:nvSpPr>
        <p:spPr>
          <a:xfrm>
            <a:off x="4048664" y="37611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11" name="Obrázek 11" descr="Obsah obrázku mapa&#10;&#10;Popis se vygeneroval automaticky.">
            <a:extLst>
              <a:ext uri="{FF2B5EF4-FFF2-40B4-BE49-F238E27FC236}">
                <a16:creationId xmlns:a16="http://schemas.microsoft.com/office/drawing/2014/main" id="{27608269-67DD-4B5D-9461-0E886615BFAB}"/>
              </a:ext>
            </a:extLst>
          </p:cNvPr>
          <p:cNvPicPr>
            <a:picLocks noChangeAspect="1"/>
          </p:cNvPicPr>
          <p:nvPr/>
        </p:nvPicPr>
        <p:blipFill>
          <a:blip r:embed="rId3"/>
          <a:stretch>
            <a:fillRect/>
          </a:stretch>
        </p:blipFill>
        <p:spPr>
          <a:xfrm>
            <a:off x="9216190" y="249361"/>
            <a:ext cx="2592806" cy="1516569"/>
          </a:xfrm>
          <a:prstGeom prst="rect">
            <a:avLst/>
          </a:prstGeom>
        </p:spPr>
      </p:pic>
      <p:pic>
        <p:nvPicPr>
          <p:cNvPr id="12" name="Obrázek 12" descr="Obsah obrázku exteriér, skála, dřevo, dřevěné&#10;&#10;Popis se vygeneroval automaticky.">
            <a:extLst>
              <a:ext uri="{FF2B5EF4-FFF2-40B4-BE49-F238E27FC236}">
                <a16:creationId xmlns:a16="http://schemas.microsoft.com/office/drawing/2014/main" id="{39A6DF23-DD76-439B-B84A-A8E639EE6225}"/>
              </a:ext>
            </a:extLst>
          </p:cNvPr>
          <p:cNvPicPr>
            <a:picLocks noChangeAspect="1"/>
          </p:cNvPicPr>
          <p:nvPr/>
        </p:nvPicPr>
        <p:blipFill>
          <a:blip r:embed="rId4"/>
          <a:stretch>
            <a:fillRect/>
          </a:stretch>
        </p:blipFill>
        <p:spPr>
          <a:xfrm>
            <a:off x="139262" y="1018541"/>
            <a:ext cx="4185951" cy="2829137"/>
          </a:xfrm>
          <a:prstGeom prst="rect">
            <a:avLst/>
          </a:prstGeom>
        </p:spPr>
      </p:pic>
      <p:sp>
        <p:nvSpPr>
          <p:cNvPr id="14" name="TextovéPole 13">
            <a:extLst>
              <a:ext uri="{FF2B5EF4-FFF2-40B4-BE49-F238E27FC236}">
                <a16:creationId xmlns:a16="http://schemas.microsoft.com/office/drawing/2014/main" id="{B6639BE1-4B02-4EAA-AC29-769F556D9EEF}"/>
              </a:ext>
            </a:extLst>
          </p:cNvPr>
          <p:cNvSpPr txBox="1"/>
          <p:nvPr/>
        </p:nvSpPr>
        <p:spPr>
          <a:xfrm>
            <a:off x="944479" y="2408321"/>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rPr>
              <a:t>Nejdelší</a:t>
            </a:r>
            <a:r>
              <a:rPr lang="cs-CZ" b="1">
                <a:solidFill>
                  <a:schemeClr val="bg1"/>
                </a:solidFill>
                <a:ea typeface="+mn-lt"/>
                <a:cs typeface="+mn-lt"/>
              </a:rPr>
              <a:t> řeka v České republice </a:t>
            </a:r>
            <a:endParaRPr lang="cs-CZ">
              <a:solidFill>
                <a:schemeClr val="bg1"/>
              </a:solidFill>
              <a:cs typeface="Calibri"/>
            </a:endParaRPr>
          </a:p>
          <a:p>
            <a:r>
              <a:rPr lang="cs-CZ" b="1">
                <a:solidFill>
                  <a:schemeClr val="bg1"/>
                </a:solidFill>
                <a:ea typeface="+mn-lt"/>
                <a:cs typeface="+mn-lt"/>
              </a:rPr>
              <a:t>pramení na Šumavě. </a:t>
            </a:r>
            <a:endParaRPr lang="cs-CZ">
              <a:solidFill>
                <a:schemeClr val="bg1"/>
              </a:solidFill>
              <a:cs typeface="Calibri"/>
            </a:endParaRPr>
          </a:p>
        </p:txBody>
      </p:sp>
      <p:pic>
        <p:nvPicPr>
          <p:cNvPr id="15" name="Obrázek 15" descr="Obsah obrázku exteriér, obloha, most, voda&#10;&#10;Popis se vygeneroval automaticky.">
            <a:extLst>
              <a:ext uri="{FF2B5EF4-FFF2-40B4-BE49-F238E27FC236}">
                <a16:creationId xmlns:a16="http://schemas.microsoft.com/office/drawing/2014/main" id="{3908C41D-F396-4902-AEDD-455D976757E0}"/>
              </a:ext>
            </a:extLst>
          </p:cNvPr>
          <p:cNvPicPr>
            <a:picLocks noChangeAspect="1"/>
          </p:cNvPicPr>
          <p:nvPr/>
        </p:nvPicPr>
        <p:blipFill>
          <a:blip r:embed="rId5"/>
          <a:stretch>
            <a:fillRect/>
          </a:stretch>
        </p:blipFill>
        <p:spPr>
          <a:xfrm>
            <a:off x="4233111" y="1529228"/>
            <a:ext cx="4032791" cy="2679013"/>
          </a:xfrm>
          <a:prstGeom prst="rect">
            <a:avLst/>
          </a:prstGeom>
        </p:spPr>
      </p:pic>
      <p:sp>
        <p:nvSpPr>
          <p:cNvPr id="16" name="TextovéPole 15">
            <a:extLst>
              <a:ext uri="{FF2B5EF4-FFF2-40B4-BE49-F238E27FC236}">
                <a16:creationId xmlns:a16="http://schemas.microsoft.com/office/drawing/2014/main" id="{9FFDAE9F-5C98-498F-AB94-B67D331E77CF}"/>
              </a:ext>
            </a:extLst>
          </p:cNvPr>
          <p:cNvSpPr txBox="1"/>
          <p:nvPr/>
        </p:nvSpPr>
        <p:spPr>
          <a:xfrm>
            <a:off x="4970305" y="2187137"/>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rPr>
              <a:t>Vltava</a:t>
            </a:r>
            <a:r>
              <a:rPr lang="cs-CZ" b="1">
                <a:solidFill>
                  <a:schemeClr val="bg1"/>
                </a:solidFill>
                <a:ea typeface="+mn-lt"/>
                <a:cs typeface="+mn-lt"/>
              </a:rPr>
              <a:t> na své cestě protéká Českým </a:t>
            </a:r>
            <a:endParaRPr lang="cs-CZ">
              <a:solidFill>
                <a:schemeClr val="bg1"/>
              </a:solidFill>
              <a:cs typeface="Calibri"/>
            </a:endParaRPr>
          </a:p>
          <a:p>
            <a:r>
              <a:rPr lang="cs-CZ" b="1">
                <a:solidFill>
                  <a:schemeClr val="bg1"/>
                </a:solidFill>
                <a:ea typeface="+mn-lt"/>
                <a:cs typeface="+mn-lt"/>
              </a:rPr>
              <a:t>Krumlovem, Českými Budějovicemi, </a:t>
            </a:r>
            <a:endParaRPr lang="cs-CZ">
              <a:solidFill>
                <a:schemeClr val="bg1"/>
              </a:solidFill>
              <a:cs typeface="Calibri"/>
            </a:endParaRPr>
          </a:p>
          <a:p>
            <a:r>
              <a:rPr lang="cs-CZ" b="1">
                <a:solidFill>
                  <a:schemeClr val="bg1"/>
                </a:solidFill>
                <a:ea typeface="+mn-lt"/>
                <a:cs typeface="+mn-lt"/>
              </a:rPr>
              <a:t>Prahou a mnoha dalšími městy.</a:t>
            </a:r>
            <a:endParaRPr lang="cs-CZ">
              <a:solidFill>
                <a:schemeClr val="bg1"/>
              </a:solidFill>
              <a:cs typeface="Calibri"/>
            </a:endParaRPr>
          </a:p>
        </p:txBody>
      </p:sp>
      <p:pic>
        <p:nvPicPr>
          <p:cNvPr id="17" name="Obrázek 17" descr="Obsah obrázku exteriér, voda, příroda, kouř&#10;&#10;Popis se vygeneroval automaticky.">
            <a:extLst>
              <a:ext uri="{FF2B5EF4-FFF2-40B4-BE49-F238E27FC236}">
                <a16:creationId xmlns:a16="http://schemas.microsoft.com/office/drawing/2014/main" id="{F506301C-87F2-407C-B5AE-C33930D8202B}"/>
              </a:ext>
            </a:extLst>
          </p:cNvPr>
          <p:cNvPicPr>
            <a:picLocks noChangeAspect="1"/>
          </p:cNvPicPr>
          <p:nvPr/>
        </p:nvPicPr>
        <p:blipFill>
          <a:blip r:embed="rId6"/>
          <a:stretch>
            <a:fillRect/>
          </a:stretch>
        </p:blipFill>
        <p:spPr>
          <a:xfrm>
            <a:off x="7875775" y="1962480"/>
            <a:ext cx="4210499" cy="2738391"/>
          </a:xfrm>
          <a:prstGeom prst="rect">
            <a:avLst/>
          </a:prstGeom>
        </p:spPr>
      </p:pic>
      <p:sp>
        <p:nvSpPr>
          <p:cNvPr id="18" name="TextovéPole 17">
            <a:extLst>
              <a:ext uri="{FF2B5EF4-FFF2-40B4-BE49-F238E27FC236}">
                <a16:creationId xmlns:a16="http://schemas.microsoft.com/office/drawing/2014/main" id="{D0C4DB9A-8D5F-45A9-B853-9A7281BF392E}"/>
              </a:ext>
            </a:extLst>
          </p:cNvPr>
          <p:cNvSpPr txBox="1"/>
          <p:nvPr/>
        </p:nvSpPr>
        <p:spPr>
          <a:xfrm>
            <a:off x="9319392" y="302632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Na Vltavě bylo vybudováno mnoho </a:t>
            </a:r>
            <a:endParaRPr lang="cs-CZ">
              <a:solidFill>
                <a:schemeClr val="bg1"/>
              </a:solidFill>
              <a:cs typeface="Calibri"/>
            </a:endParaRPr>
          </a:p>
          <a:p>
            <a:r>
              <a:rPr lang="cs-CZ" b="1">
                <a:solidFill>
                  <a:schemeClr val="bg1"/>
                </a:solidFill>
                <a:ea typeface="+mn-lt"/>
                <a:cs typeface="+mn-lt"/>
              </a:rPr>
              <a:t>vodních děl: Lipno, Orlík, Slapy, Vrané.</a:t>
            </a:r>
            <a:endParaRPr lang="cs-CZ">
              <a:solidFill>
                <a:schemeClr val="bg1"/>
              </a:solidFill>
              <a:cs typeface="Calibri"/>
            </a:endParaRPr>
          </a:p>
        </p:txBody>
      </p:sp>
      <p:sp>
        <p:nvSpPr>
          <p:cNvPr id="19" name="TextovéPole 18">
            <a:extLst>
              <a:ext uri="{FF2B5EF4-FFF2-40B4-BE49-F238E27FC236}">
                <a16:creationId xmlns:a16="http://schemas.microsoft.com/office/drawing/2014/main" id="{C8A5B8AB-4468-4BAB-84AB-4714998D35FC}"/>
              </a:ext>
            </a:extLst>
          </p:cNvPr>
          <p:cNvSpPr txBox="1"/>
          <p:nvPr/>
        </p:nvSpPr>
        <p:spPr>
          <a:xfrm>
            <a:off x="1132818" y="48245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a:t>Kliknutím vložíte text.</a:t>
            </a:r>
          </a:p>
        </p:txBody>
      </p:sp>
      <p:pic>
        <p:nvPicPr>
          <p:cNvPr id="20" name="Obrázek 20" descr="Obsah obrázku text&#10;&#10;Popis se vygeneroval automaticky.">
            <a:extLst>
              <a:ext uri="{FF2B5EF4-FFF2-40B4-BE49-F238E27FC236}">
                <a16:creationId xmlns:a16="http://schemas.microsoft.com/office/drawing/2014/main" id="{72B7E3F3-B95C-4499-836F-27E6B9CD78EF}"/>
              </a:ext>
            </a:extLst>
          </p:cNvPr>
          <p:cNvPicPr>
            <a:picLocks noChangeAspect="1"/>
          </p:cNvPicPr>
          <p:nvPr/>
        </p:nvPicPr>
        <p:blipFill>
          <a:blip r:embed="rId7"/>
          <a:stretch>
            <a:fillRect/>
          </a:stretch>
        </p:blipFill>
        <p:spPr>
          <a:xfrm>
            <a:off x="4638659" y="4705731"/>
            <a:ext cx="6848801" cy="1911704"/>
          </a:xfrm>
          <a:prstGeom prst="rect">
            <a:avLst/>
          </a:prstGeom>
        </p:spPr>
      </p:pic>
      <p:pic>
        <p:nvPicPr>
          <p:cNvPr id="22" name="Obrázek 22" descr="Obsah obrázku zelenina, rostlina, brokolice&#10;&#10;Popis se vygeneroval automaticky.">
            <a:extLst>
              <a:ext uri="{FF2B5EF4-FFF2-40B4-BE49-F238E27FC236}">
                <a16:creationId xmlns:a16="http://schemas.microsoft.com/office/drawing/2014/main" id="{305352CE-AABA-4D73-B012-19B102C28510}"/>
              </a:ext>
            </a:extLst>
          </p:cNvPr>
          <p:cNvPicPr>
            <a:picLocks noChangeAspect="1"/>
          </p:cNvPicPr>
          <p:nvPr/>
        </p:nvPicPr>
        <p:blipFill>
          <a:blip r:embed="rId8"/>
          <a:stretch>
            <a:fillRect/>
          </a:stretch>
        </p:blipFill>
        <p:spPr>
          <a:xfrm>
            <a:off x="8066965" y="5426804"/>
            <a:ext cx="1981200" cy="1076325"/>
          </a:xfrm>
          <a:prstGeom prst="rect">
            <a:avLst/>
          </a:prstGeom>
        </p:spPr>
      </p:pic>
      <p:pic>
        <p:nvPicPr>
          <p:cNvPr id="23" name="Obrázek 23" descr="Obsah obrázku čelenka, helma, interiér&#10;&#10;Popis se vygeneroval automaticky.">
            <a:extLst>
              <a:ext uri="{FF2B5EF4-FFF2-40B4-BE49-F238E27FC236}">
                <a16:creationId xmlns:a16="http://schemas.microsoft.com/office/drawing/2014/main" id="{712823D7-6336-444E-8C59-A8A4CC25A28B}"/>
              </a:ext>
            </a:extLst>
          </p:cNvPr>
          <p:cNvPicPr>
            <a:picLocks noChangeAspect="1"/>
          </p:cNvPicPr>
          <p:nvPr/>
        </p:nvPicPr>
        <p:blipFill>
          <a:blip r:embed="rId9"/>
          <a:stretch>
            <a:fillRect/>
          </a:stretch>
        </p:blipFill>
        <p:spPr>
          <a:xfrm>
            <a:off x="10082887" y="4828579"/>
            <a:ext cx="1381125" cy="1190625"/>
          </a:xfrm>
          <a:prstGeom prst="rect">
            <a:avLst/>
          </a:prstGeom>
        </p:spPr>
      </p:pic>
      <p:pic>
        <p:nvPicPr>
          <p:cNvPr id="24" name="Obrázek 24" descr="Obsah obrázku strom, exteriér, obloha, příroda&#10;&#10;Popis se vygeneroval automaticky.">
            <a:extLst>
              <a:ext uri="{FF2B5EF4-FFF2-40B4-BE49-F238E27FC236}">
                <a16:creationId xmlns:a16="http://schemas.microsoft.com/office/drawing/2014/main" id="{B6FB0E5C-F0AD-4A1F-9955-578A0F11EF36}"/>
              </a:ext>
            </a:extLst>
          </p:cNvPr>
          <p:cNvPicPr>
            <a:picLocks noChangeAspect="1"/>
          </p:cNvPicPr>
          <p:nvPr/>
        </p:nvPicPr>
        <p:blipFill>
          <a:blip r:embed="rId10"/>
          <a:stretch>
            <a:fillRect/>
          </a:stretch>
        </p:blipFill>
        <p:spPr>
          <a:xfrm>
            <a:off x="503322" y="4006499"/>
            <a:ext cx="4056646" cy="2745239"/>
          </a:xfrm>
          <a:prstGeom prst="rect">
            <a:avLst/>
          </a:prstGeom>
        </p:spPr>
      </p:pic>
      <p:sp>
        <p:nvSpPr>
          <p:cNvPr id="25" name="TextovéPole 24">
            <a:extLst>
              <a:ext uri="{FF2B5EF4-FFF2-40B4-BE49-F238E27FC236}">
                <a16:creationId xmlns:a16="http://schemas.microsoft.com/office/drawing/2014/main" id="{2FAD5C41-3DF9-426C-A617-E2305DB1BD37}"/>
              </a:ext>
            </a:extLst>
          </p:cNvPr>
          <p:cNvSpPr txBox="1"/>
          <p:nvPr/>
        </p:nvSpPr>
        <p:spPr>
          <a:xfrm>
            <a:off x="352925" y="121086"/>
            <a:ext cx="243238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sz="4400"/>
              <a:t>VLTAVA</a:t>
            </a:r>
            <a:endParaRPr lang="cs-CZ" sz="4400">
              <a:cs typeface="Calibri"/>
            </a:endParaRPr>
          </a:p>
        </p:txBody>
      </p:sp>
      <p:sp>
        <p:nvSpPr>
          <p:cNvPr id="26" name="TextovéPole 25">
            <a:extLst>
              <a:ext uri="{FF2B5EF4-FFF2-40B4-BE49-F238E27FC236}">
                <a16:creationId xmlns:a16="http://schemas.microsoft.com/office/drawing/2014/main" id="{90E2C2A1-A5DD-4A2E-9F1E-9BD46DF64F3F}"/>
              </a:ext>
            </a:extLst>
          </p:cNvPr>
          <p:cNvSpPr txBox="1"/>
          <p:nvPr/>
        </p:nvSpPr>
        <p:spPr>
          <a:xfrm>
            <a:off x="1568617" y="510790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Vltava se u  Mělníka </a:t>
            </a:r>
            <a:endParaRPr lang="cs-CZ" b="1">
              <a:solidFill>
                <a:schemeClr val="bg1"/>
              </a:solidFill>
              <a:cs typeface="Calibri"/>
            </a:endParaRPr>
          </a:p>
          <a:p>
            <a:r>
              <a:rPr lang="cs-CZ" b="1">
                <a:solidFill>
                  <a:schemeClr val="bg1"/>
                </a:solidFill>
                <a:ea typeface="+mn-lt"/>
                <a:cs typeface="+mn-lt"/>
              </a:rPr>
              <a:t> vlévá do Labe. To protéká Německem</a:t>
            </a:r>
            <a:endParaRPr lang="cs-CZ" b="1">
              <a:solidFill>
                <a:schemeClr val="bg1"/>
              </a:solidFill>
              <a:cs typeface="Calibri"/>
            </a:endParaRPr>
          </a:p>
          <a:p>
            <a:r>
              <a:rPr lang="cs-CZ" b="1">
                <a:solidFill>
                  <a:schemeClr val="bg1"/>
                </a:solidFill>
                <a:ea typeface="+mn-lt"/>
                <a:cs typeface="+mn-lt"/>
              </a:rPr>
              <a:t> a ústí do Severního moře.</a:t>
            </a:r>
            <a:endParaRPr lang="cs-CZ" b="1">
              <a:solidFill>
                <a:schemeClr val="bg1"/>
              </a:solidFill>
              <a:cs typeface="Calibri"/>
            </a:endParaRPr>
          </a:p>
        </p:txBody>
      </p:sp>
      <p:sp>
        <p:nvSpPr>
          <p:cNvPr id="28" name="Vývojový diagram: děrná páska 27">
            <a:extLst>
              <a:ext uri="{FF2B5EF4-FFF2-40B4-BE49-F238E27FC236}">
                <a16:creationId xmlns:a16="http://schemas.microsoft.com/office/drawing/2014/main" id="{F97119C3-D5EC-4902-9663-D7725E4D82E6}"/>
              </a:ext>
            </a:extLst>
          </p:cNvPr>
          <p:cNvSpPr/>
          <p:nvPr/>
        </p:nvSpPr>
        <p:spPr>
          <a:xfrm>
            <a:off x="10250473" y="6007158"/>
            <a:ext cx="1872847" cy="811439"/>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cs typeface="Calibri"/>
              </a:rPr>
              <a:t>Vyrobeno v EU</a:t>
            </a:r>
          </a:p>
          <a:p>
            <a:pPr algn="ctr"/>
            <a:r>
              <a:rPr lang="cs-CZ" err="1">
                <a:cs typeface="Calibri"/>
              </a:rPr>
              <a:t>Vivi</a:t>
            </a:r>
            <a:r>
              <a:rPr lang="cs-CZ">
                <a:cs typeface="Calibri"/>
              </a:rPr>
              <a:t> a Thea</a:t>
            </a:r>
          </a:p>
        </p:txBody>
      </p:sp>
    </p:spTree>
    <p:extLst>
      <p:ext uri="{BB962C8B-B14F-4D97-AF65-F5344CB8AC3E}">
        <p14:creationId xmlns:p14="http://schemas.microsoft.com/office/powerpoint/2010/main" val="323244005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0E50F-6B90-4CE4-8B57-6146E91739A6}"/>
              </a:ext>
            </a:extLst>
          </p:cNvPr>
          <p:cNvSpPr>
            <a:spLocks noGrp="1"/>
          </p:cNvSpPr>
          <p:nvPr>
            <p:ph type="title"/>
          </p:nvPr>
        </p:nvSpPr>
        <p:spPr/>
        <p:txBody>
          <a:bodyPr/>
          <a:lstStyle/>
          <a:p>
            <a:pPr algn="ctr"/>
            <a:r>
              <a:rPr lang="cs-CZ">
                <a:solidFill>
                  <a:srgbClr val="FFFF00"/>
                </a:solidFill>
              </a:rPr>
              <a:t> </a:t>
            </a:r>
            <a:r>
              <a:rPr lang="cs-CZ" b="1">
                <a:solidFill>
                  <a:srgbClr val="FFFF00"/>
                </a:solidFill>
              </a:rPr>
              <a:t>Děkuji za pozornost.</a:t>
            </a:r>
          </a:p>
        </p:txBody>
      </p:sp>
      <p:pic>
        <p:nvPicPr>
          <p:cNvPr id="9" name="Zástupný obsah 4" descr="Obsah obrázku tráva, exteriér, květina, žlutá&#10;&#10;Popis byl vytvořen automaticky">
            <a:extLst>
              <a:ext uri="{FF2B5EF4-FFF2-40B4-BE49-F238E27FC236}">
                <a16:creationId xmlns:a16="http://schemas.microsoft.com/office/drawing/2014/main" id="{B9233E65-14AE-4916-8728-567294C1AE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0614" y="1825625"/>
            <a:ext cx="3650772" cy="4351338"/>
          </a:xfrm>
        </p:spPr>
      </p:pic>
    </p:spTree>
    <p:extLst>
      <p:ext uri="{BB962C8B-B14F-4D97-AF65-F5344CB8AC3E}">
        <p14:creationId xmlns:p14="http://schemas.microsoft.com/office/powerpoint/2010/main" val="2391701188"/>
      </p:ext>
    </p:extLst>
  </p:cSld>
  <p:clrMapOvr>
    <a:masterClrMapping/>
  </p:clrMapOvr>
  <mc:AlternateContent xmlns:mc="http://schemas.openxmlformats.org/markup-compatibility/2006" xmlns:p14="http://schemas.microsoft.com/office/powerpoint/2010/main">
    <mc:Choice Requires="p14">
      <p:transition spd="slow" p14:dur="1400" advTm="6950">
        <p14:ripple/>
      </p:transition>
    </mc:Choice>
    <mc:Fallback xmlns="">
      <p:transition spd="slow" advTm="695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BCFFCC4-D72A-4B45-8A8E-7B2ADB9E64F0}"/>
              </a:ext>
            </a:extLst>
          </p:cNvPr>
          <p:cNvSpPr txBox="1"/>
          <p:nvPr/>
        </p:nvSpPr>
        <p:spPr>
          <a:xfrm>
            <a:off x="2079671" y="381004"/>
            <a:ext cx="8229600" cy="923333"/>
          </a:xfrm>
          <a:prstGeom prst="rect">
            <a:avLst/>
          </a:prstGeom>
          <a:solidFill>
            <a:srgbClr val="8FAADC"/>
          </a:solidFill>
          <a:ln w="9528" cap="flat">
            <a:solidFill>
              <a:srgbClr val="0070C0"/>
            </a:solidFill>
            <a:prstDash val="solid"/>
            <a:miter/>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cs-CZ" sz="5400" b="1">
                <a:solidFill>
                  <a:srgbClr val="000000"/>
                </a:solidFill>
                <a:latin typeface="Calibri"/>
              </a:rPr>
              <a:t>Voda v obrazech</a:t>
            </a:r>
          </a:p>
        </p:txBody>
      </p:sp>
      <p:sp>
        <p:nvSpPr>
          <p:cNvPr id="3" name="TextovéPole 4">
            <a:extLst>
              <a:ext uri="{FF2B5EF4-FFF2-40B4-BE49-F238E27FC236}">
                <a16:creationId xmlns:a16="http://schemas.microsoft.com/office/drawing/2014/main" id="{AE854EF1-F5EF-43F8-89B6-D1FCAFDAD282}"/>
              </a:ext>
            </a:extLst>
          </p:cNvPr>
          <p:cNvSpPr txBox="1"/>
          <p:nvPr/>
        </p:nvSpPr>
        <p:spPr>
          <a:xfrm>
            <a:off x="2142976" y="4963610"/>
            <a:ext cx="6442021" cy="1200332"/>
          </a:xfrm>
          <a:prstGeom prst="rect">
            <a:avLst/>
          </a:prstGeom>
          <a:solidFill>
            <a:srgbClr val="92D050"/>
          </a:solidFill>
          <a:ln w="9528" cap="flat">
            <a:solidFill>
              <a:srgbClr val="00B050"/>
            </a:solidFill>
            <a:prstDash val="solid"/>
            <a:miter/>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cs-CZ" sz="3600">
                <a:solidFill>
                  <a:srgbClr val="000000"/>
                </a:solidFill>
                <a:latin typeface="Calibri"/>
              </a:rPr>
              <a:t>Tadeáš Brábník, 4.A, ZŠ Mohylová</a:t>
            </a:r>
          </a:p>
          <a:p>
            <a:pPr>
              <a:defRPr sz="1800" b="0" i="0" u="none" strike="noStrike" kern="0" cap="none" spc="0" baseline="0">
                <a:solidFill>
                  <a:srgbClr val="000000"/>
                </a:solidFill>
                <a:uFillTx/>
              </a:defRPr>
            </a:pPr>
            <a:r>
              <a:rPr lang="cs-CZ" sz="3600">
                <a:solidFill>
                  <a:srgbClr val="000000"/>
                </a:solidFill>
                <a:latin typeface="Calibri"/>
              </a:rPr>
              <a:t>30.3.2021</a:t>
            </a:r>
          </a:p>
        </p:txBody>
      </p:sp>
      <p:pic>
        <p:nvPicPr>
          <p:cNvPr id="4" name="Obrázek 6" descr="Pes s nálepkou na jezera">
            <a:extLst>
              <a:ext uri="{FF2B5EF4-FFF2-40B4-BE49-F238E27FC236}">
                <a16:creationId xmlns:a16="http://schemas.microsoft.com/office/drawing/2014/main" id="{7C60D473-CCFD-4308-9A34-FF317E6B95A5}"/>
              </a:ext>
            </a:extLst>
          </p:cNvPr>
          <p:cNvPicPr>
            <a:picLocks noChangeAspect="1"/>
          </p:cNvPicPr>
          <p:nvPr/>
        </p:nvPicPr>
        <p:blipFill>
          <a:blip r:embed="rId2"/>
          <a:stretch>
            <a:fillRect/>
          </a:stretch>
        </p:blipFill>
        <p:spPr>
          <a:xfrm>
            <a:off x="2142975" y="1741264"/>
            <a:ext cx="3953024" cy="2635346"/>
          </a:xfrm>
          <a:prstGeom prst="rect">
            <a:avLst/>
          </a:prstGeom>
          <a:noFill/>
          <a:ln cap="flat">
            <a:noFill/>
          </a:ln>
        </p:spPr>
      </p:pic>
      <p:pic>
        <p:nvPicPr>
          <p:cNvPr id="5" name="Obrázek 8" descr="Detailní záběr kapek vody na listu">
            <a:extLst>
              <a:ext uri="{FF2B5EF4-FFF2-40B4-BE49-F238E27FC236}">
                <a16:creationId xmlns:a16="http://schemas.microsoft.com/office/drawing/2014/main" id="{59C0605C-385D-44E6-9D36-3FC4B5CFB585}"/>
              </a:ext>
            </a:extLst>
          </p:cNvPr>
          <p:cNvPicPr>
            <a:picLocks noChangeAspect="1"/>
          </p:cNvPicPr>
          <p:nvPr/>
        </p:nvPicPr>
        <p:blipFill>
          <a:blip r:embed="rId3"/>
          <a:stretch>
            <a:fillRect/>
          </a:stretch>
        </p:blipFill>
        <p:spPr>
          <a:xfrm>
            <a:off x="6356256" y="1741913"/>
            <a:ext cx="3953024" cy="2634706"/>
          </a:xfrm>
          <a:prstGeom prst="rect">
            <a:avLst/>
          </a:prstGeom>
          <a:noFill/>
          <a:ln cap="flat">
            <a:noFill/>
          </a:ln>
        </p:spPr>
      </p:pic>
    </p:spTree>
    <p:extLst>
      <p:ext uri="{BB962C8B-B14F-4D97-AF65-F5344CB8AC3E}">
        <p14:creationId xmlns:p14="http://schemas.microsoft.com/office/powerpoint/2010/main" val="2732870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4ABD0D-872C-40C2-A9C9-E1D68B1E3894}"/>
              </a:ext>
            </a:extLst>
          </p:cNvPr>
          <p:cNvPicPr>
            <a:picLocks noChangeAspect="1"/>
          </p:cNvPicPr>
          <p:nvPr/>
        </p:nvPicPr>
        <p:blipFill>
          <a:blip r:embed="rId2"/>
          <a:srcRect/>
          <a:stretch>
            <a:fillRect/>
          </a:stretch>
        </p:blipFill>
        <p:spPr>
          <a:xfrm>
            <a:off x="2002304" y="1703271"/>
            <a:ext cx="8229600" cy="5047634"/>
          </a:xfrm>
          <a:prstGeom prst="rect">
            <a:avLst/>
          </a:prstGeom>
          <a:noFill/>
          <a:ln cap="flat">
            <a:noFill/>
          </a:ln>
        </p:spPr>
      </p:pic>
      <p:sp>
        <p:nvSpPr>
          <p:cNvPr id="3" name="TextovéPole 2">
            <a:extLst>
              <a:ext uri="{FF2B5EF4-FFF2-40B4-BE49-F238E27FC236}">
                <a16:creationId xmlns:a16="http://schemas.microsoft.com/office/drawing/2014/main" id="{B9242D11-A3A1-47E1-83C2-014F94048AD5}"/>
              </a:ext>
            </a:extLst>
          </p:cNvPr>
          <p:cNvSpPr txBox="1"/>
          <p:nvPr/>
        </p:nvSpPr>
        <p:spPr>
          <a:xfrm>
            <a:off x="2002304" y="205566"/>
            <a:ext cx="8229600" cy="1323438"/>
          </a:xfrm>
          <a:prstGeom prst="rect">
            <a:avLst/>
          </a:prstGeom>
          <a:solidFill>
            <a:srgbClr val="B4C7E7"/>
          </a:solidFill>
          <a:ln w="9528" cap="flat">
            <a:solidFill>
              <a:srgbClr val="0070C0"/>
            </a:solidFill>
            <a:prstDash val="solid"/>
            <a:miter/>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cs-CZ" sz="4000" b="1">
                <a:solidFill>
                  <a:srgbClr val="000000"/>
                </a:solidFill>
                <a:latin typeface="Calibri"/>
              </a:rPr>
              <a:t>Obrázek pastelkami na téma voda čaruje</a:t>
            </a:r>
          </a:p>
        </p:txBody>
      </p:sp>
    </p:spTree>
    <p:extLst>
      <p:ext uri="{BB962C8B-B14F-4D97-AF65-F5344CB8AC3E}">
        <p14:creationId xmlns:p14="http://schemas.microsoft.com/office/powerpoint/2010/main" val="321796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9A08F7C-6908-40B1-BB82-43A2EE548110}"/>
              </a:ext>
            </a:extLst>
          </p:cNvPr>
          <p:cNvPicPr>
            <a:picLocks noChangeAspect="1"/>
          </p:cNvPicPr>
          <p:nvPr/>
        </p:nvPicPr>
        <p:blipFill>
          <a:blip r:embed="rId2"/>
          <a:srcRect/>
          <a:stretch>
            <a:fillRect/>
          </a:stretch>
        </p:blipFill>
        <p:spPr>
          <a:xfrm>
            <a:off x="1898190" y="1170998"/>
            <a:ext cx="8395618" cy="5532860"/>
          </a:xfrm>
          <a:prstGeom prst="rect">
            <a:avLst/>
          </a:prstGeom>
          <a:noFill/>
          <a:ln cap="flat">
            <a:noFill/>
          </a:ln>
        </p:spPr>
      </p:pic>
      <p:sp>
        <p:nvSpPr>
          <p:cNvPr id="3" name="TextovéPole 2">
            <a:extLst>
              <a:ext uri="{FF2B5EF4-FFF2-40B4-BE49-F238E27FC236}">
                <a16:creationId xmlns:a16="http://schemas.microsoft.com/office/drawing/2014/main" id="{3C646D42-D622-4233-83D2-C70ABC9F83FF}"/>
              </a:ext>
            </a:extLst>
          </p:cNvPr>
          <p:cNvSpPr txBox="1"/>
          <p:nvPr/>
        </p:nvSpPr>
        <p:spPr>
          <a:xfrm>
            <a:off x="1898190" y="323560"/>
            <a:ext cx="8395618" cy="1323438"/>
          </a:xfrm>
          <a:prstGeom prst="rect">
            <a:avLst/>
          </a:prstGeom>
          <a:solidFill>
            <a:srgbClr val="C9C9C9"/>
          </a:solidFill>
          <a:ln w="9528" cap="flat">
            <a:solidFill>
              <a:srgbClr val="0070C0"/>
            </a:solidFill>
            <a:prstDash val="solid"/>
            <a:miter/>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cs-CZ" sz="4000" b="1">
                <a:solidFill>
                  <a:srgbClr val="000000"/>
                </a:solidFill>
                <a:latin typeface="Calibri"/>
              </a:rPr>
              <a:t>Jez naproti Tančícímu domu, řeka Vltava, Praha</a:t>
            </a:r>
          </a:p>
        </p:txBody>
      </p:sp>
    </p:spTree>
    <p:extLst>
      <p:ext uri="{BB962C8B-B14F-4D97-AF65-F5344CB8AC3E}">
        <p14:creationId xmlns:p14="http://schemas.microsoft.com/office/powerpoint/2010/main" val="2784430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Obrázek 2" descr="Obsah obrázku strom, exteriér, obloha, cestování&#10;&#10;Popis byl vytvořen automaticky">
            <a:extLst>
              <a:ext uri="{FF2B5EF4-FFF2-40B4-BE49-F238E27FC236}">
                <a16:creationId xmlns:a16="http://schemas.microsoft.com/office/drawing/2014/main" id="{6FC55496-4F1A-4D42-A1B1-3813DE0D9B6B}"/>
              </a:ext>
            </a:extLst>
          </p:cNvPr>
          <p:cNvPicPr>
            <a:picLocks noChangeAspect="1"/>
          </p:cNvPicPr>
          <p:nvPr/>
        </p:nvPicPr>
        <p:blipFill>
          <a:blip r:embed="rId2"/>
          <a:stretch>
            <a:fillRect/>
          </a:stretch>
        </p:blipFill>
        <p:spPr>
          <a:xfrm>
            <a:off x="2185184" y="1755931"/>
            <a:ext cx="7849776" cy="4907868"/>
          </a:xfrm>
          <a:prstGeom prst="rect">
            <a:avLst/>
          </a:prstGeom>
          <a:noFill/>
          <a:ln cap="flat">
            <a:noFill/>
          </a:ln>
        </p:spPr>
      </p:pic>
      <p:sp>
        <p:nvSpPr>
          <p:cNvPr id="3" name="TextovéPole 2">
            <a:extLst>
              <a:ext uri="{FF2B5EF4-FFF2-40B4-BE49-F238E27FC236}">
                <a16:creationId xmlns:a16="http://schemas.microsoft.com/office/drawing/2014/main" id="{A72CC877-CB06-43AD-97C1-BC1036416950}"/>
              </a:ext>
            </a:extLst>
          </p:cNvPr>
          <p:cNvSpPr txBox="1"/>
          <p:nvPr/>
        </p:nvSpPr>
        <p:spPr>
          <a:xfrm>
            <a:off x="2185184" y="292681"/>
            <a:ext cx="7849776" cy="1323438"/>
          </a:xfrm>
          <a:prstGeom prst="rect">
            <a:avLst/>
          </a:prstGeom>
          <a:solidFill>
            <a:srgbClr val="C9C9C9"/>
          </a:solidFill>
          <a:ln w="9528" cap="flat">
            <a:solidFill>
              <a:srgbClr val="0070C0"/>
            </a:solidFill>
            <a:prstDash val="solid"/>
            <a:miter/>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cs-CZ" sz="4000" b="1">
                <a:solidFill>
                  <a:srgbClr val="000000"/>
                </a:solidFill>
                <a:latin typeface="Calibri"/>
              </a:rPr>
              <a:t>Plavební komora Smíchov, řeka Vltava, Praha</a:t>
            </a:r>
          </a:p>
        </p:txBody>
      </p:sp>
    </p:spTree>
    <p:extLst>
      <p:ext uri="{BB962C8B-B14F-4D97-AF65-F5344CB8AC3E}">
        <p14:creationId xmlns:p14="http://schemas.microsoft.com/office/powerpoint/2010/main" val="3808049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3DE2606-1077-459F-9C43-E7CF376B4D10}"/>
              </a:ext>
            </a:extLst>
          </p:cNvPr>
          <p:cNvSpPr txBox="1"/>
          <p:nvPr/>
        </p:nvSpPr>
        <p:spPr>
          <a:xfrm>
            <a:off x="1953063" y="239153"/>
            <a:ext cx="8285872" cy="1446553"/>
          </a:xfrm>
          <a:prstGeom prst="rect">
            <a:avLst/>
          </a:prstGeom>
          <a:solidFill>
            <a:srgbClr val="B4C7E7"/>
          </a:solidFill>
          <a:ln w="9528" cap="flat">
            <a:solidFill>
              <a:srgbClr val="767171"/>
            </a:solidFill>
            <a:prstDash val="solid"/>
            <a:miter/>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cs-CZ" sz="4400" b="1">
                <a:solidFill>
                  <a:srgbClr val="000000"/>
                </a:solidFill>
                <a:latin typeface="Calibri"/>
              </a:rPr>
              <a:t>Stodůlecký rybník s bezpečnostním přelivem, Praha 13</a:t>
            </a:r>
          </a:p>
        </p:txBody>
      </p:sp>
      <p:pic>
        <p:nvPicPr>
          <p:cNvPr id="3" name="Obrázek 5" descr="Obsah obrázku tráva, exteriér, obloha, voda&#10;&#10;Popis byl vytvořen automaticky">
            <a:extLst>
              <a:ext uri="{FF2B5EF4-FFF2-40B4-BE49-F238E27FC236}">
                <a16:creationId xmlns:a16="http://schemas.microsoft.com/office/drawing/2014/main" id="{E5633B31-12B6-4C7B-A6F8-EF08C331D8F7}"/>
              </a:ext>
            </a:extLst>
          </p:cNvPr>
          <p:cNvPicPr>
            <a:picLocks noChangeAspect="1"/>
          </p:cNvPicPr>
          <p:nvPr/>
        </p:nvPicPr>
        <p:blipFill>
          <a:blip r:embed="rId2"/>
          <a:stretch>
            <a:fillRect/>
          </a:stretch>
        </p:blipFill>
        <p:spPr>
          <a:xfrm>
            <a:off x="1953063" y="1972991"/>
            <a:ext cx="8285872" cy="4885008"/>
          </a:xfrm>
          <a:prstGeom prst="rect">
            <a:avLst/>
          </a:prstGeom>
          <a:noFill/>
          <a:ln cap="flat">
            <a:noFill/>
          </a:ln>
        </p:spPr>
      </p:pic>
    </p:spTree>
    <p:extLst>
      <p:ext uri="{BB962C8B-B14F-4D97-AF65-F5344CB8AC3E}">
        <p14:creationId xmlns:p14="http://schemas.microsoft.com/office/powerpoint/2010/main" val="1768693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pic>
        <p:nvPicPr>
          <p:cNvPr id="2" name="Obrázek 1" descr="Obsah obrázku země, exteriér, strom, příroda&#10;&#10;Popis byl vytvořen automaticky">
            <a:extLst>
              <a:ext uri="{FF2B5EF4-FFF2-40B4-BE49-F238E27FC236}">
                <a16:creationId xmlns:a16="http://schemas.microsoft.com/office/drawing/2014/main" id="{09AFD224-CD23-4D59-9596-AAB389D763E8}"/>
              </a:ext>
            </a:extLst>
          </p:cNvPr>
          <p:cNvPicPr>
            <a:picLocks noChangeAspect="1"/>
          </p:cNvPicPr>
          <p:nvPr/>
        </p:nvPicPr>
        <p:blipFill>
          <a:blip r:embed="rId2"/>
          <a:stretch>
            <a:fillRect/>
          </a:stretch>
        </p:blipFill>
        <p:spPr>
          <a:xfrm>
            <a:off x="1953063" y="1913208"/>
            <a:ext cx="8285872" cy="4804120"/>
          </a:xfrm>
          <a:prstGeom prst="rect">
            <a:avLst/>
          </a:prstGeom>
          <a:noFill/>
          <a:ln cap="flat">
            <a:noFill/>
          </a:ln>
        </p:spPr>
      </p:pic>
      <p:sp>
        <p:nvSpPr>
          <p:cNvPr id="3" name="TextovéPole 2">
            <a:extLst>
              <a:ext uri="{FF2B5EF4-FFF2-40B4-BE49-F238E27FC236}">
                <a16:creationId xmlns:a16="http://schemas.microsoft.com/office/drawing/2014/main" id="{1116452D-A88A-4E9A-95BD-8E90E1E4382E}"/>
              </a:ext>
            </a:extLst>
          </p:cNvPr>
          <p:cNvSpPr txBox="1"/>
          <p:nvPr/>
        </p:nvSpPr>
        <p:spPr>
          <a:xfrm>
            <a:off x="1953063" y="239153"/>
            <a:ext cx="8285872" cy="1446553"/>
          </a:xfrm>
          <a:prstGeom prst="rect">
            <a:avLst/>
          </a:prstGeom>
          <a:solidFill>
            <a:srgbClr val="B4C7E7"/>
          </a:solidFill>
          <a:ln w="9528" cap="flat">
            <a:solidFill>
              <a:srgbClr val="767171"/>
            </a:solidFill>
            <a:prstDash val="solid"/>
            <a:miter/>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cs-CZ" sz="4400" b="1">
                <a:solidFill>
                  <a:srgbClr val="000000"/>
                </a:solidFill>
                <a:latin typeface="Calibri"/>
              </a:rPr>
              <a:t>Prokopský potok, Centrální park,  Praha 13</a:t>
            </a:r>
          </a:p>
        </p:txBody>
      </p:sp>
    </p:spTree>
    <p:extLst>
      <p:ext uri="{BB962C8B-B14F-4D97-AF65-F5344CB8AC3E}">
        <p14:creationId xmlns:p14="http://schemas.microsoft.com/office/powerpoint/2010/main" val="778230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3713215-CD31-4E8B-8C2A-E663635DF4D4}"/>
              </a:ext>
            </a:extLst>
          </p:cNvPr>
          <p:cNvSpPr txBox="1"/>
          <p:nvPr/>
        </p:nvSpPr>
        <p:spPr>
          <a:xfrm>
            <a:off x="1953063" y="239152"/>
            <a:ext cx="8285872" cy="769440"/>
          </a:xfrm>
          <a:prstGeom prst="rect">
            <a:avLst/>
          </a:prstGeom>
          <a:solidFill>
            <a:srgbClr val="B4C7E7"/>
          </a:solidFill>
          <a:ln w="9528" cap="flat">
            <a:solidFill>
              <a:srgbClr val="767171"/>
            </a:solidFill>
            <a:prstDash val="solid"/>
            <a:miter/>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cs-CZ" sz="4400" b="1">
                <a:solidFill>
                  <a:srgbClr val="000000"/>
                </a:solidFill>
                <a:latin typeface="Calibri"/>
              </a:rPr>
              <a:t>Nepomucký rybník, Praha 13</a:t>
            </a:r>
          </a:p>
        </p:txBody>
      </p:sp>
      <p:pic>
        <p:nvPicPr>
          <p:cNvPr id="3" name="Obrázek 3" descr="Obsah obrázku tráva, obloha, exteriér, řeka&#10;&#10;Popis byl vytvořen automaticky">
            <a:extLst>
              <a:ext uri="{FF2B5EF4-FFF2-40B4-BE49-F238E27FC236}">
                <a16:creationId xmlns:a16="http://schemas.microsoft.com/office/drawing/2014/main" id="{5CF0F07A-8A75-4A82-8A4F-34F4B4BA48AC}"/>
              </a:ext>
            </a:extLst>
          </p:cNvPr>
          <p:cNvPicPr>
            <a:picLocks noChangeAspect="1"/>
          </p:cNvPicPr>
          <p:nvPr/>
        </p:nvPicPr>
        <p:blipFill>
          <a:blip r:embed="rId2"/>
          <a:stretch>
            <a:fillRect/>
          </a:stretch>
        </p:blipFill>
        <p:spPr>
          <a:xfrm>
            <a:off x="1953063" y="1227409"/>
            <a:ext cx="8285872" cy="5391439"/>
          </a:xfrm>
          <a:prstGeom prst="rect">
            <a:avLst/>
          </a:prstGeom>
          <a:noFill/>
          <a:ln cap="flat">
            <a:noFill/>
          </a:ln>
        </p:spPr>
      </p:pic>
    </p:spTree>
    <p:extLst>
      <p:ext uri="{BB962C8B-B14F-4D97-AF65-F5344CB8AC3E}">
        <p14:creationId xmlns:p14="http://schemas.microsoft.com/office/powerpoint/2010/main" val="2183004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1596A76-B523-4983-A298-EA68D766DE99}"/>
              </a:ext>
            </a:extLst>
          </p:cNvPr>
          <p:cNvSpPr txBox="1"/>
          <p:nvPr/>
        </p:nvSpPr>
        <p:spPr>
          <a:xfrm>
            <a:off x="2206280" y="604912"/>
            <a:ext cx="7779431" cy="769440"/>
          </a:xfrm>
          <a:prstGeom prst="rect">
            <a:avLst/>
          </a:prstGeom>
          <a:solidFill>
            <a:srgbClr val="C5E0B4"/>
          </a:solidFill>
          <a:ln w="9528" cap="flat">
            <a:solidFill>
              <a:srgbClr val="00B050"/>
            </a:solidFill>
            <a:prstDash val="solid"/>
            <a:miter/>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cs-CZ" sz="4400" b="1">
                <a:solidFill>
                  <a:srgbClr val="000000"/>
                </a:solidFill>
                <a:latin typeface="Calibri"/>
              </a:rPr>
              <a:t>Děkuji za pozornost</a:t>
            </a:r>
          </a:p>
        </p:txBody>
      </p:sp>
      <p:pic>
        <p:nvPicPr>
          <p:cNvPr id="3" name="Obrázek 3" descr="Obsah obrázku strom, exteriér, osoba, park&#10;&#10;Popis byl vytvořen automaticky">
            <a:extLst>
              <a:ext uri="{FF2B5EF4-FFF2-40B4-BE49-F238E27FC236}">
                <a16:creationId xmlns:a16="http://schemas.microsoft.com/office/drawing/2014/main" id="{544D4A82-748F-4366-99FF-74C888B437B1}"/>
              </a:ext>
            </a:extLst>
          </p:cNvPr>
          <p:cNvPicPr>
            <a:picLocks noChangeAspect="1"/>
          </p:cNvPicPr>
          <p:nvPr/>
        </p:nvPicPr>
        <p:blipFill>
          <a:blip r:embed="rId2"/>
          <a:stretch>
            <a:fillRect/>
          </a:stretch>
        </p:blipFill>
        <p:spPr>
          <a:xfrm>
            <a:off x="2846360" y="2218416"/>
            <a:ext cx="6499271" cy="3659090"/>
          </a:xfrm>
          <a:prstGeom prst="rect">
            <a:avLst/>
          </a:prstGeom>
          <a:noFill/>
          <a:ln cap="flat">
            <a:noFill/>
          </a:ln>
        </p:spPr>
      </p:pic>
    </p:spTree>
    <p:extLst>
      <p:ext uri="{BB962C8B-B14F-4D97-AF65-F5344CB8AC3E}">
        <p14:creationId xmlns:p14="http://schemas.microsoft.com/office/powerpoint/2010/main" val="338547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Obrázek 2" descr="Obsah obrázku skála, exteriér, skalní, příroda&#10;&#10;Popis se vygeneroval automaticky.">
            <a:extLst>
              <a:ext uri="{FF2B5EF4-FFF2-40B4-BE49-F238E27FC236}">
                <a16:creationId xmlns:a16="http://schemas.microsoft.com/office/drawing/2014/main" id="{83886E17-283A-4C59-9971-06E8A7BDD0ED}"/>
              </a:ext>
            </a:extLst>
          </p:cNvPr>
          <p:cNvPicPr>
            <a:picLocks noChangeAspect="1"/>
          </p:cNvPicPr>
          <p:nvPr/>
        </p:nvPicPr>
        <p:blipFill rotWithShape="1">
          <a:blip r:embed="rId2"/>
          <a:srcRect t="5123" r="2" b="12346"/>
          <a:stretch/>
        </p:blipFill>
        <p:spPr>
          <a:xfrm>
            <a:off x="3236181" y="1196674"/>
            <a:ext cx="5462546" cy="4278347"/>
          </a:xfrm>
          <a:prstGeom prst="rect">
            <a:avLst/>
          </a:prstGeom>
        </p:spPr>
      </p:pic>
      <p:sp>
        <p:nvSpPr>
          <p:cNvPr id="3" name="TextovéPole 2">
            <a:extLst>
              <a:ext uri="{FF2B5EF4-FFF2-40B4-BE49-F238E27FC236}">
                <a16:creationId xmlns:a16="http://schemas.microsoft.com/office/drawing/2014/main" id="{6196AA65-1564-4B32-AD6D-A7AB4EDF91AF}"/>
              </a:ext>
            </a:extLst>
          </p:cNvPr>
          <p:cNvSpPr txBox="1"/>
          <p:nvPr/>
        </p:nvSpPr>
        <p:spPr>
          <a:xfrm>
            <a:off x="499980" y="352926"/>
            <a:ext cx="111385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cs-CZ" b="1">
                <a:cs typeface="Calibri"/>
              </a:rPr>
              <a:t>Prokopský potok zvaný též Stodůlecký potok , je malý vodní tok na území Prahy 13</a:t>
            </a:r>
            <a:endParaRPr lang="cs-CZ">
              <a:cs typeface="Calibri"/>
            </a:endParaRPr>
          </a:p>
          <a:p>
            <a:endParaRPr lang="cs-CZ">
              <a:highlight>
                <a:srgbClr val="0000FF"/>
              </a:highlight>
              <a:cs typeface="Calibri"/>
            </a:endParaRPr>
          </a:p>
        </p:txBody>
      </p:sp>
      <p:sp>
        <p:nvSpPr>
          <p:cNvPr id="6" name="TextovéPole 5">
            <a:extLst>
              <a:ext uri="{FF2B5EF4-FFF2-40B4-BE49-F238E27FC236}">
                <a16:creationId xmlns:a16="http://schemas.microsoft.com/office/drawing/2014/main" id="{09C2BFCE-40A2-4639-BBD6-879862CB1D05}"/>
              </a:ext>
            </a:extLst>
          </p:cNvPr>
          <p:cNvSpPr txBox="1"/>
          <p:nvPr/>
        </p:nvSpPr>
        <p:spPr>
          <a:xfrm>
            <a:off x="419768" y="134218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a:cs typeface="Calibri"/>
              </a:rPr>
              <a:t>Délka toku : 4,3 km</a:t>
            </a:r>
          </a:p>
          <a:p>
            <a:r>
              <a:rPr lang="cs-CZ">
                <a:cs typeface="Calibri"/>
              </a:rPr>
              <a:t>Plocha povodí : 8.78 km2</a:t>
            </a:r>
          </a:p>
          <a:p>
            <a:r>
              <a:rPr lang="cs-CZ">
                <a:cs typeface="Calibri"/>
              </a:rPr>
              <a:t>Světadíl : Evropa</a:t>
            </a:r>
          </a:p>
        </p:txBody>
      </p:sp>
      <p:sp>
        <p:nvSpPr>
          <p:cNvPr id="7" name="TextovéPole 6">
            <a:extLst>
              <a:ext uri="{FF2B5EF4-FFF2-40B4-BE49-F238E27FC236}">
                <a16:creationId xmlns:a16="http://schemas.microsoft.com/office/drawing/2014/main" id="{6A6B5826-83D3-4EEB-A334-EAB467720D78}"/>
              </a:ext>
            </a:extLst>
          </p:cNvPr>
          <p:cNvSpPr txBox="1"/>
          <p:nvPr/>
        </p:nvSpPr>
        <p:spPr>
          <a:xfrm>
            <a:off x="415591" y="5776328"/>
            <a:ext cx="107776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a:cs typeface="Calibri"/>
              </a:rPr>
              <a:t>Potok pramení ve Stodůlkách a ústí do Dalejského potoka a potom ústí až do Severního moře</a:t>
            </a:r>
          </a:p>
        </p:txBody>
      </p:sp>
      <p:sp>
        <p:nvSpPr>
          <p:cNvPr id="4" name="TextovéPole 3">
            <a:extLst>
              <a:ext uri="{FF2B5EF4-FFF2-40B4-BE49-F238E27FC236}">
                <a16:creationId xmlns:a16="http://schemas.microsoft.com/office/drawing/2014/main" id="{08B36840-002A-4A9E-97CB-4E9906387FF7}"/>
              </a:ext>
            </a:extLst>
          </p:cNvPr>
          <p:cNvSpPr txBox="1"/>
          <p:nvPr/>
        </p:nvSpPr>
        <p:spPr>
          <a:xfrm>
            <a:off x="8708189" y="6154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a:cs typeface="Calibri"/>
              </a:rPr>
              <a:t>Vašík Borovec</a:t>
            </a:r>
          </a:p>
        </p:txBody>
      </p:sp>
    </p:spTree>
    <p:extLst>
      <p:ext uri="{BB962C8B-B14F-4D97-AF65-F5344CB8AC3E}">
        <p14:creationId xmlns:p14="http://schemas.microsoft.com/office/powerpoint/2010/main" val="272332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7A8A96-F49C-4372-92C8-00FE372F025E}"/>
              </a:ext>
            </a:extLst>
          </p:cNvPr>
          <p:cNvSpPr>
            <a:spLocks noGrp="1"/>
          </p:cNvSpPr>
          <p:nvPr>
            <p:ph type="title"/>
          </p:nvPr>
        </p:nvSpPr>
        <p:spPr>
          <a:xfrm>
            <a:off x="6400800" y="484632"/>
            <a:ext cx="5299586" cy="1609344"/>
          </a:xfrm>
          <a:ln>
            <a:noFill/>
          </a:ln>
        </p:spPr>
        <p:txBody>
          <a:bodyPr>
            <a:normAutofit/>
          </a:bodyPr>
          <a:lstStyle/>
          <a:p>
            <a:br>
              <a:rPr lang="cs-CZ" sz="2200" b="1">
                <a:ea typeface="+mj-lt"/>
                <a:cs typeface="+mj-lt"/>
              </a:rPr>
            </a:br>
            <a:br>
              <a:rPr lang="cs-CZ" sz="2200" b="1">
                <a:ea typeface="+mj-lt"/>
                <a:cs typeface="+mj-lt"/>
              </a:rPr>
            </a:br>
            <a:r>
              <a:rPr lang="cs-CZ" sz="2200" b="1">
                <a:ea typeface="+mj-lt"/>
                <a:cs typeface="+mj-lt"/>
              </a:rPr>
              <a:t>Voda</a:t>
            </a:r>
            <a:r>
              <a:rPr lang="cs-CZ" sz="2200">
                <a:ea typeface="+mj-lt"/>
                <a:cs typeface="+mj-lt"/>
              </a:rPr>
              <a:t>, </a:t>
            </a:r>
            <a:r>
              <a:rPr lang="cs-CZ" sz="2200">
                <a:ea typeface="+mj-lt"/>
                <a:cs typeface="+mj-lt"/>
                <a:hlinkClick r:id="rId2"/>
              </a:rPr>
              <a:t>chemickým vzorcem</a:t>
            </a:r>
            <a:r>
              <a:rPr lang="cs-CZ" sz="2200">
                <a:ea typeface="+mj-lt"/>
                <a:cs typeface="+mj-lt"/>
              </a:rPr>
              <a:t> </a:t>
            </a:r>
            <a:r>
              <a:rPr lang="cs-CZ" sz="2200">
                <a:ea typeface="+mj-lt"/>
                <a:cs typeface="+mj-lt"/>
                <a:hlinkClick r:id="rId3"/>
              </a:rPr>
              <a:t>H</a:t>
            </a:r>
            <a:r>
              <a:rPr lang="cs-CZ" sz="2200" baseline="-25000">
                <a:ea typeface="+mj-lt"/>
                <a:cs typeface="+mj-lt"/>
              </a:rPr>
              <a:t>2</a:t>
            </a:r>
            <a:r>
              <a:rPr lang="cs-CZ" sz="2200">
                <a:ea typeface="+mj-lt"/>
                <a:cs typeface="+mj-lt"/>
                <a:hlinkClick r:id="rId4"/>
              </a:rPr>
              <a:t>O</a:t>
            </a:r>
            <a:r>
              <a:rPr lang="cs-CZ" sz="2200">
                <a:ea typeface="+mj-lt"/>
                <a:cs typeface="+mj-lt"/>
              </a:rPr>
              <a:t>, </a:t>
            </a:r>
            <a:r>
              <a:rPr lang="cs-CZ" sz="2200">
                <a:ea typeface="+mj-lt"/>
                <a:cs typeface="+mj-lt"/>
                <a:hlinkClick r:id="rId5"/>
              </a:rPr>
              <a:t>systematický název</a:t>
            </a:r>
            <a:r>
              <a:rPr lang="cs-CZ" sz="2200">
                <a:ea typeface="+mj-lt"/>
                <a:cs typeface="+mj-lt"/>
              </a:rPr>
              <a:t> </a:t>
            </a:r>
            <a:r>
              <a:rPr lang="cs-CZ" sz="2200" b="1">
                <a:ea typeface="+mj-lt"/>
                <a:cs typeface="+mj-lt"/>
              </a:rPr>
              <a:t>oxidan</a:t>
            </a:r>
            <a:r>
              <a:rPr lang="cs-CZ" sz="2200" baseline="30000">
                <a:ea typeface="+mj-lt"/>
                <a:cs typeface="+mj-lt"/>
                <a:hlinkClick r:id="rId6"/>
              </a:rPr>
              <a:t>[2]</a:t>
            </a:r>
            <a:r>
              <a:rPr lang="cs-CZ" sz="2200">
                <a:ea typeface="+mj-lt"/>
                <a:cs typeface="+mj-lt"/>
              </a:rPr>
              <a:t>, je </a:t>
            </a:r>
            <a:r>
              <a:rPr lang="cs-CZ" sz="2200">
                <a:ea typeface="+mj-lt"/>
                <a:cs typeface="+mj-lt"/>
                <a:hlinkClick r:id="rId7"/>
              </a:rPr>
              <a:t>chemická sloučenina</a:t>
            </a:r>
            <a:r>
              <a:rPr lang="cs-CZ" sz="2200">
                <a:ea typeface="+mj-lt"/>
                <a:cs typeface="+mj-lt"/>
              </a:rPr>
              <a:t> </a:t>
            </a:r>
            <a:r>
              <a:rPr lang="cs-CZ" sz="2200">
                <a:ea typeface="+mj-lt"/>
                <a:cs typeface="+mj-lt"/>
                <a:hlinkClick r:id="rId3"/>
              </a:rPr>
              <a:t>vodíku</a:t>
            </a:r>
            <a:r>
              <a:rPr lang="cs-CZ" sz="2200">
                <a:ea typeface="+mj-lt"/>
                <a:cs typeface="+mj-lt"/>
              </a:rPr>
              <a:t> a </a:t>
            </a:r>
            <a:r>
              <a:rPr lang="cs-CZ" sz="2200">
                <a:ea typeface="+mj-lt"/>
                <a:cs typeface="+mj-lt"/>
                <a:hlinkClick r:id="rId4"/>
              </a:rPr>
              <a:t>kyslíku</a:t>
            </a:r>
            <a:r>
              <a:rPr lang="cs-CZ" sz="2200">
                <a:ea typeface="+mj-lt"/>
                <a:cs typeface="+mj-lt"/>
              </a:rPr>
              <a:t>.</a:t>
            </a:r>
            <a:endParaRPr lang="cs-CZ" sz="2200"/>
          </a:p>
        </p:txBody>
      </p:sp>
      <p:pic>
        <p:nvPicPr>
          <p:cNvPr id="3" name="Obrázek 5" descr="Obsah obrázku příroda, voda, vodopád&#10;&#10;Popis se vygeneroval automaticky.">
            <a:extLst>
              <a:ext uri="{FF2B5EF4-FFF2-40B4-BE49-F238E27FC236}">
                <a16:creationId xmlns:a16="http://schemas.microsoft.com/office/drawing/2014/main" id="{AE64ADCC-806E-4798-BB17-23F924E2E15C}"/>
              </a:ext>
            </a:extLst>
          </p:cNvPr>
          <p:cNvPicPr>
            <a:picLocks noChangeAspect="1"/>
          </p:cNvPicPr>
          <p:nvPr/>
        </p:nvPicPr>
        <p:blipFill rotWithShape="1">
          <a:blip r:embed="rId8"/>
          <a:srcRect t="1157" r="-2" b="21113"/>
          <a:stretch/>
        </p:blipFill>
        <p:spPr>
          <a:xfrm>
            <a:off x="20" y="10"/>
            <a:ext cx="2917436" cy="3407764"/>
          </a:xfrm>
          <a:prstGeom prst="rect">
            <a:avLst/>
          </a:prstGeom>
        </p:spPr>
      </p:pic>
      <p:pic>
        <p:nvPicPr>
          <p:cNvPr id="4" name="Obrázek 4" descr="Obsah obrázku jídelní nádobí, indikátor, zavřít, kalich&#10;&#10;Popis se vygeneroval automaticky.">
            <a:extLst>
              <a:ext uri="{FF2B5EF4-FFF2-40B4-BE49-F238E27FC236}">
                <a16:creationId xmlns:a16="http://schemas.microsoft.com/office/drawing/2014/main" id="{A5EACB48-7714-40C0-9C9D-B114AC32FAA1}"/>
              </a:ext>
            </a:extLst>
          </p:cNvPr>
          <p:cNvPicPr>
            <a:picLocks noChangeAspect="1"/>
          </p:cNvPicPr>
          <p:nvPr/>
        </p:nvPicPr>
        <p:blipFill rotWithShape="1">
          <a:blip r:embed="rId9"/>
          <a:srcRect l="40920" r="30689" b="1"/>
          <a:stretch/>
        </p:blipFill>
        <p:spPr>
          <a:xfrm>
            <a:off x="3008896" y="-2655"/>
            <a:ext cx="2917457" cy="3407774"/>
          </a:xfrm>
          <a:prstGeom prst="rect">
            <a:avLst/>
          </a:prstGeom>
        </p:spPr>
      </p:pic>
      <p:pic>
        <p:nvPicPr>
          <p:cNvPr id="5" name="Obrázek 5">
            <a:extLst>
              <a:ext uri="{FF2B5EF4-FFF2-40B4-BE49-F238E27FC236}">
                <a16:creationId xmlns:a16="http://schemas.microsoft.com/office/drawing/2014/main" id="{343C07DB-3805-4423-8C9F-327BC066BFC8}"/>
              </a:ext>
            </a:extLst>
          </p:cNvPr>
          <p:cNvPicPr>
            <a:picLocks noChangeAspect="1"/>
          </p:cNvPicPr>
          <p:nvPr/>
        </p:nvPicPr>
        <p:blipFill rotWithShape="1">
          <a:blip r:embed="rId10"/>
          <a:srcRect r="-1" b="6915"/>
          <a:stretch/>
        </p:blipFill>
        <p:spPr>
          <a:xfrm>
            <a:off x="20" y="3494314"/>
            <a:ext cx="5926333" cy="3363686"/>
          </a:xfrm>
          <a:prstGeom prst="rect">
            <a:avLst/>
          </a:prstGeom>
        </p:spPr>
      </p:pic>
      <p:sp>
        <p:nvSpPr>
          <p:cNvPr id="21" name="Content Placeholder 14">
            <a:extLst>
              <a:ext uri="{FF2B5EF4-FFF2-40B4-BE49-F238E27FC236}">
                <a16:creationId xmlns:a16="http://schemas.microsoft.com/office/drawing/2014/main" id="{6B5BF610-F039-4AC6-A89E-D8E00E9AD6A8}"/>
              </a:ext>
            </a:extLst>
          </p:cNvPr>
          <p:cNvSpPr>
            <a:spLocks noGrp="1"/>
          </p:cNvSpPr>
          <p:nvPr>
            <p:ph idx="1"/>
          </p:nvPr>
        </p:nvSpPr>
        <p:spPr>
          <a:xfrm>
            <a:off x="6400800" y="2121408"/>
            <a:ext cx="5118756" cy="4050792"/>
          </a:xfrm>
        </p:spPr>
        <p:txBody>
          <a:bodyPr vert="horz" lIns="91440" tIns="45720" rIns="91440" bIns="45720" rtlCol="0">
            <a:normAutofit/>
          </a:bodyPr>
          <a:lstStyle/>
          <a:p>
            <a:r>
              <a:rPr lang="en-US" sz="2000"/>
              <a:t>     EVA A NATY.</a:t>
            </a:r>
          </a:p>
          <a:p>
            <a:endParaRPr lang="en-US" sz="2000"/>
          </a:p>
        </p:txBody>
      </p:sp>
    </p:spTree>
    <p:extLst>
      <p:ext uri="{BB962C8B-B14F-4D97-AF65-F5344CB8AC3E}">
        <p14:creationId xmlns:p14="http://schemas.microsoft.com/office/powerpoint/2010/main" val="152480862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Obrázek 4" descr="Obsah obrázku exteriér, tráva, chlapec&#10;&#10;Popis se vygeneroval automaticky.">
            <a:extLst>
              <a:ext uri="{FF2B5EF4-FFF2-40B4-BE49-F238E27FC236}">
                <a16:creationId xmlns:a16="http://schemas.microsoft.com/office/drawing/2014/main" id="{1DAF051E-2308-406D-A28E-913BCBD165ED}"/>
              </a:ext>
            </a:extLst>
          </p:cNvPr>
          <p:cNvPicPr>
            <a:picLocks noChangeAspect="1"/>
          </p:cNvPicPr>
          <p:nvPr/>
        </p:nvPicPr>
        <p:blipFill rotWithShape="1">
          <a:blip r:embed="rId2"/>
          <a:srcRect l="25"/>
          <a:stretch/>
        </p:blipFill>
        <p:spPr>
          <a:xfrm>
            <a:off x="20" y="10"/>
            <a:ext cx="12188932" cy="6857990"/>
          </a:xfrm>
          <a:prstGeom prst="rect">
            <a:avLst/>
          </a:prstGeom>
        </p:spPr>
      </p:pic>
      <p:sp>
        <p:nvSpPr>
          <p:cNvPr id="2" name="Nadpis 1">
            <a:extLst>
              <a:ext uri="{FF2B5EF4-FFF2-40B4-BE49-F238E27FC236}">
                <a16:creationId xmlns:a16="http://schemas.microsoft.com/office/drawing/2014/main" id="{AE93965A-B434-4C28-8E73-7CF4BEC2EB7C}"/>
              </a:ext>
            </a:extLst>
          </p:cNvPr>
          <p:cNvSpPr>
            <a:spLocks noGrp="1"/>
          </p:cNvSpPr>
          <p:nvPr>
            <p:ph type="title"/>
          </p:nvPr>
        </p:nvSpPr>
        <p:spPr>
          <a:xfrm>
            <a:off x="618062" y="4185749"/>
            <a:ext cx="9265771" cy="622836"/>
          </a:xfrm>
        </p:spPr>
        <p:txBody>
          <a:bodyPr>
            <a:normAutofit/>
          </a:bodyPr>
          <a:lstStyle/>
          <a:p>
            <a:r>
              <a:rPr lang="cs-CZ" sz="3600"/>
              <a:t>Voda</a:t>
            </a:r>
          </a:p>
        </p:txBody>
      </p:sp>
      <p:sp>
        <p:nvSpPr>
          <p:cNvPr id="3" name="Zástupný obsah 2">
            <a:extLst>
              <a:ext uri="{FF2B5EF4-FFF2-40B4-BE49-F238E27FC236}">
                <a16:creationId xmlns:a16="http://schemas.microsoft.com/office/drawing/2014/main" id="{F2C4252E-57C5-41F6-B4EF-0957CA4C7D1F}"/>
              </a:ext>
            </a:extLst>
          </p:cNvPr>
          <p:cNvSpPr>
            <a:spLocks noGrp="1"/>
          </p:cNvSpPr>
          <p:nvPr>
            <p:ph idx="1"/>
          </p:nvPr>
        </p:nvSpPr>
        <p:spPr>
          <a:xfrm>
            <a:off x="618063" y="4616289"/>
            <a:ext cx="9565028" cy="1489872"/>
          </a:xfrm>
        </p:spPr>
        <p:txBody>
          <a:bodyPr vert="horz" lIns="91440" tIns="45720" rIns="91440" bIns="45720" rtlCol="0">
            <a:normAutofit/>
          </a:bodyPr>
          <a:lstStyle/>
          <a:p>
            <a:r>
              <a:rPr lang="cs-CZ" sz="1300"/>
              <a:t>První projekt Garika a Vaška. </a:t>
            </a:r>
          </a:p>
          <a:p>
            <a:r>
              <a:rPr lang="cs-CZ" sz="1300"/>
              <a:t>Toto je Zličínský rybník.</a:t>
            </a:r>
          </a:p>
          <a:p>
            <a:pPr>
              <a:buClr>
                <a:srgbClr val="FFFFFF"/>
              </a:buClr>
            </a:pPr>
            <a:r>
              <a:rPr lang="cs-CZ" sz="1300"/>
              <a:t>Toto je odkaz na zličínský návesní rybník:</a:t>
            </a:r>
            <a:r>
              <a:rPr lang="cs-CZ" sz="1300">
                <a:ea typeface="+mn-lt"/>
                <a:cs typeface="+mn-lt"/>
              </a:rPr>
              <a:t>https://www.google.com/search?q=n%C3%A1vesn%C3%AD+rybn%C3%AD%C4%8Dek&amp;rlz=1C1GCEA_enCZ798CZ798&amp;oq=n%C3%A1vesn&amp;aqs=chrome.9.69i57j0j0i30l8.36637j0j7&amp;sourceid=chrome&amp;ie=UTF-8</a:t>
            </a:r>
            <a:endParaRPr lang="cs-CZ" sz="1300"/>
          </a:p>
          <a:p>
            <a:pPr>
              <a:buClr>
                <a:srgbClr val="FFFFFF"/>
              </a:buClr>
            </a:pPr>
            <a:endParaRPr lang="cs-CZ" sz="1300"/>
          </a:p>
          <a:p>
            <a:pPr>
              <a:buClr>
                <a:srgbClr val="FFFFFF"/>
              </a:buClr>
            </a:pPr>
            <a:endParaRPr lang="cs-CZ" sz="1300"/>
          </a:p>
        </p:txBody>
      </p:sp>
    </p:spTree>
    <p:extLst>
      <p:ext uri="{BB962C8B-B14F-4D97-AF65-F5344CB8AC3E}">
        <p14:creationId xmlns:p14="http://schemas.microsoft.com/office/powerpoint/2010/main" val="2091250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CB3501-D2CA-45DB-87C0-5CE5A0650556}"/>
              </a:ext>
            </a:extLst>
          </p:cNvPr>
          <p:cNvSpPr>
            <a:spLocks noGrp="1"/>
          </p:cNvSpPr>
          <p:nvPr>
            <p:ph type="title"/>
          </p:nvPr>
        </p:nvSpPr>
        <p:spPr>
          <a:xfrm>
            <a:off x="1191545" y="8021"/>
            <a:ext cx="9905998" cy="1905000"/>
          </a:xfrm>
        </p:spPr>
        <p:txBody>
          <a:bodyPr/>
          <a:lstStyle/>
          <a:p>
            <a:pPr algn="ctr"/>
            <a:r>
              <a:rPr lang="cs-CZ">
                <a:solidFill>
                  <a:srgbClr val="00B0F0"/>
                </a:solidFill>
                <a:cs typeface="Calibri Light"/>
              </a:rPr>
              <a:t>Laboratorní voda</a:t>
            </a:r>
          </a:p>
        </p:txBody>
      </p:sp>
      <p:sp>
        <p:nvSpPr>
          <p:cNvPr id="10" name="Zástupný obsah 9">
            <a:extLst>
              <a:ext uri="{FF2B5EF4-FFF2-40B4-BE49-F238E27FC236}">
                <a16:creationId xmlns:a16="http://schemas.microsoft.com/office/drawing/2014/main" id="{8524E07B-0AE8-4A78-9848-18C8DB10FE26}"/>
              </a:ext>
            </a:extLst>
          </p:cNvPr>
          <p:cNvSpPr>
            <a:spLocks noGrp="1"/>
          </p:cNvSpPr>
          <p:nvPr>
            <p:ph sz="half" idx="1"/>
          </p:nvPr>
        </p:nvSpPr>
        <p:spPr>
          <a:xfrm>
            <a:off x="26069" y="1464678"/>
            <a:ext cx="5993731" cy="5394072"/>
          </a:xfrm>
        </p:spPr>
        <p:txBody>
          <a:bodyPr vert="horz" lIns="91440" tIns="45720" rIns="91440" bIns="45720" rtlCol="0" anchor="t">
            <a:normAutofit/>
          </a:bodyPr>
          <a:lstStyle/>
          <a:p>
            <a:r>
              <a:rPr lang="cs-CZ" sz="1800">
                <a:cs typeface="Calibri"/>
              </a:rPr>
              <a:t>Laboratorní voda podle nazvu </a:t>
            </a:r>
            <a:r>
              <a:rPr lang="cs-CZ" sz="1800" err="1">
                <a:cs typeface="Calibri"/>
              </a:rPr>
              <a:t>Denisky</a:t>
            </a:r>
            <a:r>
              <a:rPr lang="cs-CZ" sz="1800">
                <a:cs typeface="Calibri"/>
              </a:rPr>
              <a:t> a Simonky je </a:t>
            </a:r>
            <a:r>
              <a:rPr lang="cs-CZ" sz="1800" err="1">
                <a:cs typeface="Calibri"/>
              </a:rPr>
              <a:t>expeintovani</a:t>
            </a:r>
            <a:r>
              <a:rPr lang="cs-CZ" sz="1800">
                <a:cs typeface="Calibri"/>
              </a:rPr>
              <a:t>. </a:t>
            </a:r>
            <a:r>
              <a:rPr lang="cs-CZ" sz="1800">
                <a:ea typeface="+mn-lt"/>
                <a:cs typeface="+mn-lt"/>
              </a:rPr>
              <a:t>Zjistíte, že i tekutina, která nám denně teče z vodovodního kohoutku, má spoustu neobyčejných vlastností. Během pokusů se ale také dostaví další mimořádný jev. Znáte pokus potápěč? Pokus funguje že když zmačknete lahev potápěč se potopí když ji naopak pustíte potápěč se vynoří (takto vypadá potápěč v lahvi )</a:t>
            </a:r>
          </a:p>
          <a:p>
            <a:r>
              <a:rPr lang="cs-CZ" sz="1800">
                <a:cs typeface="Calibri"/>
              </a:rPr>
              <a:t>Jak to funguje?</a:t>
            </a:r>
            <a:r>
              <a:rPr lang="cs-CZ" sz="1800">
                <a:ea typeface="+mn-lt"/>
                <a:cs typeface="+mn-lt"/>
              </a:rPr>
              <a:t> Zmáčknutím láhve vzroste tlak v kapalině. Vzduch v brčku je stlačen, voda se natlačí do brčka a průměrná hustota potápěče tím vzroste. Potápěč tedy klesá ke dnu .Povolením láhve se vzduch v brčku roztáhne, vytlačí vodu z brčka ven a tím se jeho průměrná hustota opět sníží a potápěč stoupá vzhůru do hrdla láhve. :)</a:t>
            </a:r>
            <a:endParaRPr lang="cs-CZ" sz="1800">
              <a:cs typeface="Calibri"/>
            </a:endParaRPr>
          </a:p>
          <a:p>
            <a:endParaRPr lang="cs-CZ" sz="1800">
              <a:cs typeface="Calibri"/>
            </a:endParaRPr>
          </a:p>
          <a:p>
            <a:endParaRPr lang="cs-CZ" sz="1800">
              <a:cs typeface="Calibri"/>
            </a:endParaRPr>
          </a:p>
          <a:p>
            <a:endParaRPr lang="cs-CZ" sz="1800">
              <a:cs typeface="Calibri"/>
            </a:endParaRPr>
          </a:p>
        </p:txBody>
      </p:sp>
      <p:pic>
        <p:nvPicPr>
          <p:cNvPr id="3" name="Obrázek 3" descr="Obsah obrázku text&#10;&#10;Popis se vygeneroval automaticky.">
            <a:extLst>
              <a:ext uri="{FF2B5EF4-FFF2-40B4-BE49-F238E27FC236}">
                <a16:creationId xmlns:a16="http://schemas.microsoft.com/office/drawing/2014/main" id="{3877B6A0-7558-41D3-9E29-AD99444BDAEA}"/>
              </a:ext>
            </a:extLst>
          </p:cNvPr>
          <p:cNvPicPr>
            <a:picLocks noGrp="1" noChangeAspect="1"/>
          </p:cNvPicPr>
          <p:nvPr>
            <p:ph sz="half" idx="2"/>
          </p:nvPr>
        </p:nvPicPr>
        <p:blipFill>
          <a:blip r:embed="rId2"/>
          <a:stretch>
            <a:fillRect/>
          </a:stretch>
        </p:blipFill>
        <p:spPr>
          <a:xfrm>
            <a:off x="6914148" y="1767432"/>
            <a:ext cx="1762627" cy="1570121"/>
          </a:xfrm>
        </p:spPr>
      </p:pic>
      <p:pic>
        <p:nvPicPr>
          <p:cNvPr id="31" name="Grafický objekt 12" descr="Vědecký žena obrys">
            <a:extLst>
              <a:ext uri="{FF2B5EF4-FFF2-40B4-BE49-F238E27FC236}">
                <a16:creationId xmlns:a16="http://schemas.microsoft.com/office/drawing/2014/main" id="{44A0AF12-1A95-4DE6-8454-F0DFABBC15E5}"/>
              </a:ext>
            </a:extLst>
          </p:cNvPr>
          <p:cNvPicPr>
            <a:picLocks noGrp="1" noChangeAspect="1"/>
          </p:cNvPicPr>
          <p:nvPr/>
        </p:nvPicPr>
        <p:blipFill>
          <a:blip r:embed="rId3">
            <a:extLst>
              <a:ext uri="{96DAC541-7B7A-43D3-8B79-37D633B846F1}">
                <asvg:svgBlip xmlns:asvg="http://schemas.microsoft.com/office/drawing/2016/SVG/main" r:embed="rId4"/>
              </a:ext>
            </a:extLst>
          </a:blip>
          <a:stretch>
            <a:fillRect/>
          </a:stretch>
        </p:blipFill>
        <p:spPr>
          <a:xfrm>
            <a:off x="30079" y="4846"/>
            <a:ext cx="914400" cy="914400"/>
          </a:xfrm>
          <a:prstGeom prst="rect">
            <a:avLst/>
          </a:prstGeom>
        </p:spPr>
      </p:pic>
      <p:pic>
        <p:nvPicPr>
          <p:cNvPr id="33" name="Grafický objekt 14" descr="Vědecký žena se souvislou výplní">
            <a:extLst>
              <a:ext uri="{FF2B5EF4-FFF2-40B4-BE49-F238E27FC236}">
                <a16:creationId xmlns:a16="http://schemas.microsoft.com/office/drawing/2014/main" id="{C0CAFC34-CAB2-4ED4-B835-DA82CF78504D}"/>
              </a:ext>
            </a:extLst>
          </p:cNvPr>
          <p:cNvPicPr>
            <a:picLocks noGrp="1" noChangeAspect="1"/>
          </p:cNvPicPr>
          <p:nvPr/>
        </p:nvPicPr>
        <p:blipFill>
          <a:blip r:embed="rId5">
            <a:extLst>
              <a:ext uri="{96DAC541-7B7A-43D3-8B79-37D633B846F1}">
                <asvg:svgBlip xmlns:asvg="http://schemas.microsoft.com/office/drawing/2016/SVG/main" r:embed="rId6"/>
              </a:ext>
            </a:extLst>
          </a:blip>
          <a:stretch>
            <a:fillRect/>
          </a:stretch>
        </p:blipFill>
        <p:spPr>
          <a:xfrm>
            <a:off x="1451895" y="3667"/>
            <a:ext cx="884322" cy="914400"/>
          </a:xfrm>
          <a:prstGeom prst="rect">
            <a:avLst/>
          </a:prstGeom>
        </p:spPr>
      </p:pic>
      <p:sp>
        <p:nvSpPr>
          <p:cNvPr id="12" name="TextovéPole 11">
            <a:extLst>
              <a:ext uri="{FF2B5EF4-FFF2-40B4-BE49-F238E27FC236}">
                <a16:creationId xmlns:a16="http://schemas.microsoft.com/office/drawing/2014/main" id="{5AB1ACC1-71C9-4312-A395-BF06CE00E499}"/>
              </a:ext>
            </a:extLst>
          </p:cNvPr>
          <p:cNvSpPr txBox="1"/>
          <p:nvPr/>
        </p:nvSpPr>
        <p:spPr>
          <a:xfrm>
            <a:off x="1327986" y="88682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a:cs typeface="Calibri"/>
              </a:rPr>
              <a:t>Dr. Simona</a:t>
            </a:r>
          </a:p>
          <a:p>
            <a:r>
              <a:rPr lang="cs-CZ">
                <a:cs typeface="Calibri"/>
              </a:rPr>
              <a:t>Kubátová</a:t>
            </a:r>
          </a:p>
        </p:txBody>
      </p:sp>
      <p:sp>
        <p:nvSpPr>
          <p:cNvPr id="15" name="TextovéPole 14">
            <a:extLst>
              <a:ext uri="{FF2B5EF4-FFF2-40B4-BE49-F238E27FC236}">
                <a16:creationId xmlns:a16="http://schemas.microsoft.com/office/drawing/2014/main" id="{54C7F54A-E32A-45BD-BF96-FF7EEF4FC9D9}"/>
              </a:ext>
            </a:extLst>
          </p:cNvPr>
          <p:cNvSpPr txBox="1"/>
          <p:nvPr/>
        </p:nvSpPr>
        <p:spPr>
          <a:xfrm>
            <a:off x="-33087" y="86928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a:cs typeface="Calibri"/>
              </a:rPr>
              <a:t>Dr. Denisa</a:t>
            </a:r>
          </a:p>
          <a:p>
            <a:r>
              <a:rPr lang="cs-CZ" err="1">
                <a:cs typeface="Calibri"/>
              </a:rPr>
              <a:t>Biroščáková</a:t>
            </a:r>
          </a:p>
        </p:txBody>
      </p:sp>
      <p:pic>
        <p:nvPicPr>
          <p:cNvPr id="18" name="Grafický objekt 4" descr="Obličej mimozemšťana se souvislou výplní">
            <a:extLst>
              <a:ext uri="{FF2B5EF4-FFF2-40B4-BE49-F238E27FC236}">
                <a16:creationId xmlns:a16="http://schemas.microsoft.com/office/drawing/2014/main" id="{14B986DD-72E9-4E34-B182-F514D38B3BEE}"/>
              </a:ext>
            </a:extLst>
          </p:cNvPr>
          <p:cNvPicPr>
            <a:picLocks noGrp="1" noChangeAspect="1"/>
          </p:cNvPicPr>
          <p:nvPr/>
        </p:nvPicPr>
        <p:blipFill>
          <a:blip r:embed="rId7">
            <a:extLst>
              <a:ext uri="{96DAC541-7B7A-43D3-8B79-37D633B846F1}">
                <asvg:svgBlip xmlns:asvg="http://schemas.microsoft.com/office/drawing/2016/SVG/main" r:embed="rId8"/>
              </a:ext>
            </a:extLst>
          </a:blip>
          <a:stretch>
            <a:fillRect/>
          </a:stretch>
        </p:blipFill>
        <p:spPr>
          <a:xfrm>
            <a:off x="8006878" y="739877"/>
            <a:ext cx="463217" cy="473243"/>
          </a:xfrm>
          <a:prstGeom prst="rect">
            <a:avLst/>
          </a:prstGeom>
        </p:spPr>
      </p:pic>
      <p:pic>
        <p:nvPicPr>
          <p:cNvPr id="19" name="Grafický objekt 5" descr="Obličej mimozemšťana obrys">
            <a:extLst>
              <a:ext uri="{FF2B5EF4-FFF2-40B4-BE49-F238E27FC236}">
                <a16:creationId xmlns:a16="http://schemas.microsoft.com/office/drawing/2014/main" id="{8053B50E-D41E-4CF8-8F18-F3CA36A2875B}"/>
              </a:ext>
            </a:extLst>
          </p:cNvPr>
          <p:cNvPicPr>
            <a:picLocks noGrp="1" noChangeAspect="1"/>
          </p:cNvPicPr>
          <p:nvPr/>
        </p:nvPicPr>
        <p:blipFill>
          <a:blip r:embed="rId9">
            <a:extLst>
              <a:ext uri="{96DAC541-7B7A-43D3-8B79-37D633B846F1}">
                <asvg:svgBlip xmlns:asvg="http://schemas.microsoft.com/office/drawing/2016/SVG/main" r:embed="rId10"/>
              </a:ext>
            </a:extLst>
          </a:blip>
          <a:stretch>
            <a:fillRect/>
          </a:stretch>
        </p:blipFill>
        <p:spPr>
          <a:xfrm>
            <a:off x="3789946" y="736767"/>
            <a:ext cx="463217" cy="473243"/>
          </a:xfrm>
          <a:prstGeom prst="rect">
            <a:avLst/>
          </a:prstGeom>
        </p:spPr>
      </p:pic>
      <p:pic>
        <p:nvPicPr>
          <p:cNvPr id="4" name="Obrázek 4" descr="Obsah obrázku text, interiér, patro, červená&#10;&#10;Popis se vygeneroval automaticky.">
            <a:extLst>
              <a:ext uri="{FF2B5EF4-FFF2-40B4-BE49-F238E27FC236}">
                <a16:creationId xmlns:a16="http://schemas.microsoft.com/office/drawing/2014/main" id="{50A65270-FC66-4683-B16E-2BD964BD959D}"/>
              </a:ext>
            </a:extLst>
          </p:cNvPr>
          <p:cNvPicPr>
            <a:picLocks noChangeAspect="1"/>
          </p:cNvPicPr>
          <p:nvPr/>
        </p:nvPicPr>
        <p:blipFill>
          <a:blip r:embed="rId11"/>
          <a:stretch>
            <a:fillRect/>
          </a:stretch>
        </p:blipFill>
        <p:spPr>
          <a:xfrm>
            <a:off x="8664742" y="1770647"/>
            <a:ext cx="1209174" cy="1542048"/>
          </a:xfrm>
          <a:prstGeom prst="rect">
            <a:avLst/>
          </a:prstGeom>
        </p:spPr>
      </p:pic>
      <p:pic>
        <p:nvPicPr>
          <p:cNvPr id="5" name="Obrázek 5" descr="Obsah obrázku text&#10;&#10;Popis se vygeneroval automaticky.">
            <a:extLst>
              <a:ext uri="{FF2B5EF4-FFF2-40B4-BE49-F238E27FC236}">
                <a16:creationId xmlns:a16="http://schemas.microsoft.com/office/drawing/2014/main" id="{580CF6D0-AEA5-494D-8814-3B9824A26D30}"/>
              </a:ext>
            </a:extLst>
          </p:cNvPr>
          <p:cNvPicPr>
            <a:picLocks noChangeAspect="1"/>
          </p:cNvPicPr>
          <p:nvPr/>
        </p:nvPicPr>
        <p:blipFill>
          <a:blip r:embed="rId12"/>
          <a:stretch>
            <a:fillRect/>
          </a:stretch>
        </p:blipFill>
        <p:spPr>
          <a:xfrm>
            <a:off x="9877927" y="1770647"/>
            <a:ext cx="1219200" cy="1542049"/>
          </a:xfrm>
          <a:prstGeom prst="rect">
            <a:avLst/>
          </a:prstGeom>
        </p:spPr>
      </p:pic>
      <p:pic>
        <p:nvPicPr>
          <p:cNvPr id="6" name="Obrázek 6" descr="Obsah obrázku interiér, hračka, růžová, plast&#10;&#10;Popis se vygeneroval automaticky.">
            <a:extLst>
              <a:ext uri="{FF2B5EF4-FFF2-40B4-BE49-F238E27FC236}">
                <a16:creationId xmlns:a16="http://schemas.microsoft.com/office/drawing/2014/main" id="{8E6D0F72-4D35-4388-B681-35A28921530D}"/>
              </a:ext>
            </a:extLst>
          </p:cNvPr>
          <p:cNvPicPr>
            <a:picLocks noChangeAspect="1"/>
          </p:cNvPicPr>
          <p:nvPr/>
        </p:nvPicPr>
        <p:blipFill>
          <a:blip r:embed="rId13"/>
          <a:stretch>
            <a:fillRect/>
          </a:stretch>
        </p:blipFill>
        <p:spPr>
          <a:xfrm>
            <a:off x="5987716" y="1770647"/>
            <a:ext cx="1159042" cy="1612232"/>
          </a:xfrm>
          <a:prstGeom prst="rect">
            <a:avLst/>
          </a:prstGeom>
        </p:spPr>
      </p:pic>
      <p:pic>
        <p:nvPicPr>
          <p:cNvPr id="7" name="Obrázek 7" descr="Obsah obrázku text, zelená&#10;&#10;Popis se vygeneroval automaticky.">
            <a:extLst>
              <a:ext uri="{FF2B5EF4-FFF2-40B4-BE49-F238E27FC236}">
                <a16:creationId xmlns:a16="http://schemas.microsoft.com/office/drawing/2014/main" id="{BBD35C8F-99E4-4C57-BF8D-8073E17F5FBB}"/>
              </a:ext>
            </a:extLst>
          </p:cNvPr>
          <p:cNvPicPr>
            <a:picLocks noChangeAspect="1"/>
          </p:cNvPicPr>
          <p:nvPr/>
        </p:nvPicPr>
        <p:blipFill>
          <a:blip r:embed="rId14"/>
          <a:stretch>
            <a:fillRect/>
          </a:stretch>
        </p:blipFill>
        <p:spPr>
          <a:xfrm>
            <a:off x="11071059" y="1771790"/>
            <a:ext cx="1159043" cy="1539762"/>
          </a:xfrm>
          <a:prstGeom prst="rect">
            <a:avLst/>
          </a:prstGeom>
        </p:spPr>
      </p:pic>
      <p:pic>
        <p:nvPicPr>
          <p:cNvPr id="8" name="Obrázek 8">
            <a:extLst>
              <a:ext uri="{FF2B5EF4-FFF2-40B4-BE49-F238E27FC236}">
                <a16:creationId xmlns:a16="http://schemas.microsoft.com/office/drawing/2014/main" id="{50C72FB3-5EE9-426B-BDDF-0467E610E44E}"/>
              </a:ext>
            </a:extLst>
          </p:cNvPr>
          <p:cNvPicPr>
            <a:picLocks noChangeAspect="1"/>
          </p:cNvPicPr>
          <p:nvPr/>
        </p:nvPicPr>
        <p:blipFill>
          <a:blip r:embed="rId15"/>
          <a:stretch>
            <a:fillRect/>
          </a:stretch>
        </p:blipFill>
        <p:spPr>
          <a:xfrm>
            <a:off x="7732294" y="3304802"/>
            <a:ext cx="2843463" cy="1361318"/>
          </a:xfrm>
          <a:prstGeom prst="rect">
            <a:avLst/>
          </a:prstGeom>
        </p:spPr>
      </p:pic>
      <p:pic>
        <p:nvPicPr>
          <p:cNvPr id="9" name="Obrázek 10" descr="Obsah obrázku jídlo, plast&#10;&#10;Popis se vygeneroval automaticky.">
            <a:extLst>
              <a:ext uri="{FF2B5EF4-FFF2-40B4-BE49-F238E27FC236}">
                <a16:creationId xmlns:a16="http://schemas.microsoft.com/office/drawing/2014/main" id="{87579FA9-6BFF-45D7-80CF-FF14BBC5037E}"/>
              </a:ext>
            </a:extLst>
          </p:cNvPr>
          <p:cNvPicPr>
            <a:picLocks noChangeAspect="1"/>
          </p:cNvPicPr>
          <p:nvPr/>
        </p:nvPicPr>
        <p:blipFill>
          <a:blip r:embed="rId16"/>
          <a:stretch>
            <a:fillRect/>
          </a:stretch>
        </p:blipFill>
        <p:spPr>
          <a:xfrm>
            <a:off x="6017794" y="3305698"/>
            <a:ext cx="1710490" cy="1730499"/>
          </a:xfrm>
          <a:prstGeom prst="rect">
            <a:avLst/>
          </a:prstGeom>
        </p:spPr>
      </p:pic>
      <mc:AlternateContent xmlns:mc="http://schemas.openxmlformats.org/markup-compatibility/2006" xmlns:p14="http://schemas.microsoft.com/office/powerpoint/2010/main">
        <mc:Choice Requires="p14">
          <p:contentPart p14:bwMode="auto" r:id="rId17">
            <p14:nvContentPartPr>
              <p14:cNvPr id="40" name="Rukopis 39">
                <a:extLst>
                  <a:ext uri="{FF2B5EF4-FFF2-40B4-BE49-F238E27FC236}">
                    <a16:creationId xmlns:a16="http://schemas.microsoft.com/office/drawing/2014/main" id="{850F3629-0D02-4155-B466-428E97A82EF3}"/>
                  </a:ext>
                </a:extLst>
              </p14:cNvPr>
              <p14:cNvContentPartPr/>
              <p14:nvPr/>
            </p14:nvContentPartPr>
            <p14:xfrm>
              <a:off x="5524499" y="3168315"/>
              <a:ext cx="485775" cy="171450"/>
            </p14:xfrm>
          </p:contentPart>
        </mc:Choice>
        <mc:Fallback xmlns="">
          <p:pic>
            <p:nvPicPr>
              <p:cNvPr id="40" name="Rukopis 39">
                <a:extLst>
                  <a:ext uri="{FF2B5EF4-FFF2-40B4-BE49-F238E27FC236}">
                    <a16:creationId xmlns:a16="http://schemas.microsoft.com/office/drawing/2014/main" id="{850F3629-0D02-4155-B466-428E97A82EF3}"/>
                  </a:ext>
                </a:extLst>
              </p:cNvPr>
              <p:cNvPicPr/>
              <p:nvPr/>
            </p:nvPicPr>
            <p:blipFill>
              <a:blip r:embed="rId18"/>
              <a:stretch>
                <a:fillRect/>
              </a:stretch>
            </p:blipFill>
            <p:spPr>
              <a:xfrm>
                <a:off x="5506640" y="3150306"/>
                <a:ext cx="521137" cy="20710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3" name="Rukopis 42">
                <a:extLst>
                  <a:ext uri="{FF2B5EF4-FFF2-40B4-BE49-F238E27FC236}">
                    <a16:creationId xmlns:a16="http://schemas.microsoft.com/office/drawing/2014/main" id="{0FC429E1-6E29-4694-948E-16EA9F2553A2}"/>
                  </a:ext>
                </a:extLst>
              </p14:cNvPr>
              <p14:cNvContentPartPr/>
              <p14:nvPr/>
            </p14:nvContentPartPr>
            <p14:xfrm>
              <a:off x="5985656" y="3178728"/>
              <a:ext cx="19050" cy="190500"/>
            </p14:xfrm>
          </p:contentPart>
        </mc:Choice>
        <mc:Fallback xmlns="">
          <p:pic>
            <p:nvPicPr>
              <p:cNvPr id="43" name="Rukopis 42">
                <a:extLst>
                  <a:ext uri="{FF2B5EF4-FFF2-40B4-BE49-F238E27FC236}">
                    <a16:creationId xmlns:a16="http://schemas.microsoft.com/office/drawing/2014/main" id="{0FC429E1-6E29-4694-948E-16EA9F2553A2}"/>
                  </a:ext>
                </a:extLst>
              </p:cNvPr>
              <p:cNvPicPr/>
              <p:nvPr/>
            </p:nvPicPr>
            <p:blipFill>
              <a:blip r:embed="rId20"/>
              <a:stretch>
                <a:fillRect/>
              </a:stretch>
            </p:blipFill>
            <p:spPr>
              <a:xfrm>
                <a:off x="5968647" y="3160722"/>
                <a:ext cx="52728" cy="22615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4" name="Rukopis 43">
                <a:extLst>
                  <a:ext uri="{FF2B5EF4-FFF2-40B4-BE49-F238E27FC236}">
                    <a16:creationId xmlns:a16="http://schemas.microsoft.com/office/drawing/2014/main" id="{4E5AA413-6997-4452-9D07-4495232A87BF}"/>
                  </a:ext>
                </a:extLst>
              </p14:cNvPr>
              <p14:cNvContentPartPr/>
              <p14:nvPr/>
            </p14:nvContentPartPr>
            <p14:xfrm>
              <a:off x="5748363" y="3368842"/>
              <a:ext cx="266700" cy="9525"/>
            </p14:xfrm>
          </p:contentPart>
        </mc:Choice>
        <mc:Fallback xmlns="">
          <p:pic>
            <p:nvPicPr>
              <p:cNvPr id="44" name="Rukopis 43">
                <a:extLst>
                  <a:ext uri="{FF2B5EF4-FFF2-40B4-BE49-F238E27FC236}">
                    <a16:creationId xmlns:a16="http://schemas.microsoft.com/office/drawing/2014/main" id="{4E5AA413-6997-4452-9D07-4495232A87BF}"/>
                  </a:ext>
                </a:extLst>
              </p:cNvPr>
              <p:cNvPicPr/>
              <p:nvPr/>
            </p:nvPicPr>
            <p:blipFill>
              <a:blip r:embed="rId22"/>
              <a:stretch>
                <a:fillRect/>
              </a:stretch>
            </p:blipFill>
            <p:spPr>
              <a:xfrm>
                <a:off x="5730415" y="3352967"/>
                <a:ext cx="302236" cy="40958"/>
              </a:xfrm>
              <a:prstGeom prst="rect">
                <a:avLst/>
              </a:prstGeom>
            </p:spPr>
          </p:pic>
        </mc:Fallback>
      </mc:AlternateContent>
      <p:pic>
        <p:nvPicPr>
          <p:cNvPr id="11" name="Obrázek 12" descr="Obsah obrázku stůl, interiér, osvětlené, sklenice&#10;&#10;Popis se vygeneroval automaticky.">
            <a:extLst>
              <a:ext uri="{FF2B5EF4-FFF2-40B4-BE49-F238E27FC236}">
                <a16:creationId xmlns:a16="http://schemas.microsoft.com/office/drawing/2014/main" id="{68789443-DF32-4462-89E8-A77A2579696A}"/>
              </a:ext>
            </a:extLst>
          </p:cNvPr>
          <p:cNvPicPr>
            <a:picLocks noChangeAspect="1"/>
          </p:cNvPicPr>
          <p:nvPr/>
        </p:nvPicPr>
        <p:blipFill>
          <a:blip r:embed="rId23"/>
          <a:stretch>
            <a:fillRect/>
          </a:stretch>
        </p:blipFill>
        <p:spPr>
          <a:xfrm>
            <a:off x="9436769" y="4626198"/>
            <a:ext cx="2743200" cy="1836710"/>
          </a:xfrm>
          <a:prstGeom prst="rect">
            <a:avLst/>
          </a:prstGeom>
        </p:spPr>
      </p:pic>
      <p:pic>
        <p:nvPicPr>
          <p:cNvPr id="14" name="Obrázek 15" descr="Obsah obrázku stůl, hrníček, interiér&#10;&#10;Popis se vygeneroval automaticky.">
            <a:extLst>
              <a:ext uri="{FF2B5EF4-FFF2-40B4-BE49-F238E27FC236}">
                <a16:creationId xmlns:a16="http://schemas.microsoft.com/office/drawing/2014/main" id="{14CA1368-C3CB-42EE-B0FC-DE88A0DAF9DF}"/>
              </a:ext>
            </a:extLst>
          </p:cNvPr>
          <p:cNvPicPr>
            <a:picLocks noChangeAspect="1"/>
          </p:cNvPicPr>
          <p:nvPr/>
        </p:nvPicPr>
        <p:blipFill>
          <a:blip r:embed="rId24"/>
          <a:stretch>
            <a:fillRect/>
          </a:stretch>
        </p:blipFill>
        <p:spPr>
          <a:xfrm>
            <a:off x="7251031" y="4663347"/>
            <a:ext cx="2392280" cy="1591964"/>
          </a:xfrm>
          <a:prstGeom prst="rect">
            <a:avLst/>
          </a:prstGeom>
        </p:spPr>
      </p:pic>
      <p:pic>
        <p:nvPicPr>
          <p:cNvPr id="16" name="Obrázek 16" descr="Obsah obrázku stůl&#10;&#10;Popis se vygeneroval automaticky.">
            <a:extLst>
              <a:ext uri="{FF2B5EF4-FFF2-40B4-BE49-F238E27FC236}">
                <a16:creationId xmlns:a16="http://schemas.microsoft.com/office/drawing/2014/main" id="{F62467D9-3FEA-480C-94CD-50D48AC44107}"/>
              </a:ext>
            </a:extLst>
          </p:cNvPr>
          <p:cNvPicPr>
            <a:picLocks noChangeAspect="1"/>
          </p:cNvPicPr>
          <p:nvPr/>
        </p:nvPicPr>
        <p:blipFill>
          <a:blip r:embed="rId25"/>
          <a:stretch>
            <a:fillRect/>
          </a:stretch>
        </p:blipFill>
        <p:spPr>
          <a:xfrm>
            <a:off x="10619874" y="3306033"/>
            <a:ext cx="2359179" cy="1317103"/>
          </a:xfrm>
          <a:prstGeom prst="rect">
            <a:avLst/>
          </a:prstGeom>
        </p:spPr>
      </p:pic>
      <p:pic>
        <p:nvPicPr>
          <p:cNvPr id="13" name="Obrázek 16">
            <a:extLst>
              <a:ext uri="{FF2B5EF4-FFF2-40B4-BE49-F238E27FC236}">
                <a16:creationId xmlns:a16="http://schemas.microsoft.com/office/drawing/2014/main" id="{743D10C4-9FE7-457B-952C-1510E2FC6732}"/>
              </a:ext>
            </a:extLst>
          </p:cNvPr>
          <p:cNvPicPr>
            <a:picLocks noChangeAspect="1"/>
          </p:cNvPicPr>
          <p:nvPr/>
        </p:nvPicPr>
        <p:blipFill>
          <a:blip r:embed="rId26"/>
          <a:stretch>
            <a:fillRect/>
          </a:stretch>
        </p:blipFill>
        <p:spPr>
          <a:xfrm>
            <a:off x="2907077" y="4878611"/>
            <a:ext cx="2382254" cy="1955650"/>
          </a:xfrm>
          <a:prstGeom prst="rect">
            <a:avLst/>
          </a:prstGeom>
        </p:spPr>
      </p:pic>
      <p:pic>
        <p:nvPicPr>
          <p:cNvPr id="17" name="Obrázek 19">
            <a:extLst>
              <a:ext uri="{FF2B5EF4-FFF2-40B4-BE49-F238E27FC236}">
                <a16:creationId xmlns:a16="http://schemas.microsoft.com/office/drawing/2014/main" id="{367556AA-85FC-4077-984D-3BEA3CA547E5}"/>
              </a:ext>
            </a:extLst>
          </p:cNvPr>
          <p:cNvPicPr>
            <a:picLocks noChangeAspect="1"/>
          </p:cNvPicPr>
          <p:nvPr/>
        </p:nvPicPr>
        <p:blipFill>
          <a:blip r:embed="rId27"/>
          <a:stretch>
            <a:fillRect/>
          </a:stretch>
        </p:blipFill>
        <p:spPr>
          <a:xfrm>
            <a:off x="-563947" y="5543901"/>
            <a:ext cx="4291519" cy="1260781"/>
          </a:xfrm>
          <a:prstGeom prst="rect">
            <a:avLst/>
          </a:prstGeom>
        </p:spPr>
      </p:pic>
      <p:pic>
        <p:nvPicPr>
          <p:cNvPr id="20" name="Obrázek 20" descr="Obsah obrázku osoba, ruka&#10;&#10;Popis se vygeneroval automaticky.">
            <a:extLst>
              <a:ext uri="{FF2B5EF4-FFF2-40B4-BE49-F238E27FC236}">
                <a16:creationId xmlns:a16="http://schemas.microsoft.com/office/drawing/2014/main" id="{06336F34-B8B9-4D9B-AF5E-E662A0AD8CA4}"/>
              </a:ext>
            </a:extLst>
          </p:cNvPr>
          <p:cNvPicPr>
            <a:picLocks noChangeAspect="1"/>
          </p:cNvPicPr>
          <p:nvPr/>
        </p:nvPicPr>
        <p:blipFill>
          <a:blip r:embed="rId28"/>
          <a:stretch>
            <a:fillRect/>
          </a:stretch>
        </p:blipFill>
        <p:spPr>
          <a:xfrm>
            <a:off x="5295900" y="4880754"/>
            <a:ext cx="2181727" cy="1377730"/>
          </a:xfrm>
          <a:prstGeom prst="rect">
            <a:avLst/>
          </a:prstGeom>
        </p:spPr>
      </p:pic>
      <p:pic>
        <p:nvPicPr>
          <p:cNvPr id="21" name="Obrázek 21">
            <a:extLst>
              <a:ext uri="{FF2B5EF4-FFF2-40B4-BE49-F238E27FC236}">
                <a16:creationId xmlns:a16="http://schemas.microsoft.com/office/drawing/2014/main" id="{0828429F-0B4E-433A-B2B8-99F9B7C28DBF}"/>
              </a:ext>
            </a:extLst>
          </p:cNvPr>
          <p:cNvPicPr>
            <a:picLocks noChangeAspect="1"/>
          </p:cNvPicPr>
          <p:nvPr/>
        </p:nvPicPr>
        <p:blipFill>
          <a:blip r:embed="rId29"/>
          <a:stretch>
            <a:fillRect/>
          </a:stretch>
        </p:blipFill>
        <p:spPr>
          <a:xfrm>
            <a:off x="9085634" y="127126"/>
            <a:ext cx="2743200" cy="1675067"/>
          </a:xfrm>
          <a:prstGeom prst="rect">
            <a:avLst/>
          </a:prstGeom>
        </p:spPr>
      </p:pic>
      <p:pic>
        <p:nvPicPr>
          <p:cNvPr id="22" name="Obrázek 22" descr="Obsah obrázku text&#10;&#10;Popis se vygeneroval automaticky.">
            <a:extLst>
              <a:ext uri="{FF2B5EF4-FFF2-40B4-BE49-F238E27FC236}">
                <a16:creationId xmlns:a16="http://schemas.microsoft.com/office/drawing/2014/main" id="{279F6DF1-1A8F-42FF-B7E0-95A489C3734D}"/>
              </a:ext>
            </a:extLst>
          </p:cNvPr>
          <p:cNvPicPr>
            <a:picLocks noChangeAspect="1"/>
          </p:cNvPicPr>
          <p:nvPr/>
        </p:nvPicPr>
        <p:blipFill>
          <a:blip r:embed="rId30"/>
          <a:stretch>
            <a:fillRect/>
          </a:stretch>
        </p:blipFill>
        <p:spPr>
          <a:xfrm>
            <a:off x="7537314" y="-125547"/>
            <a:ext cx="1624521" cy="867175"/>
          </a:xfrm>
          <a:prstGeom prst="rect">
            <a:avLst/>
          </a:prstGeom>
        </p:spPr>
      </p:pic>
    </p:spTree>
    <p:extLst>
      <p:ext uri="{BB962C8B-B14F-4D97-AF65-F5344CB8AC3E}">
        <p14:creationId xmlns:p14="http://schemas.microsoft.com/office/powerpoint/2010/main" val="1298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CB3501-D2CA-45DB-87C0-5CE5A0650556}"/>
              </a:ext>
            </a:extLst>
          </p:cNvPr>
          <p:cNvSpPr>
            <a:spLocks noGrp="1"/>
          </p:cNvSpPr>
          <p:nvPr>
            <p:ph type="title"/>
          </p:nvPr>
        </p:nvSpPr>
        <p:spPr>
          <a:xfrm>
            <a:off x="4094067" y="688281"/>
            <a:ext cx="4163887" cy="744127"/>
          </a:xfrm>
        </p:spPr>
        <p:txBody>
          <a:bodyPr vert="horz" lIns="91440" tIns="45720" rIns="91440" bIns="45720" rtlCol="0" anchor="b">
            <a:normAutofit/>
          </a:bodyPr>
          <a:lstStyle/>
          <a:p>
            <a:pPr algn="ctr"/>
            <a:r>
              <a:rPr lang="en-US" sz="4000" b="1">
                <a:solidFill>
                  <a:srgbClr val="36E8F5"/>
                </a:solidFill>
              </a:rPr>
              <a:t>MOŘE A OCEÁNY</a:t>
            </a:r>
            <a:endParaRPr lang="en-US" sz="4000" b="1" kern="1200">
              <a:solidFill>
                <a:srgbClr val="FFFFFF">
                  <a:alpha val="60000"/>
                </a:srgbClr>
              </a:solidFill>
              <a:latin typeface="+mj-lt"/>
              <a:cs typeface="Calibri Light"/>
            </a:endParaRPr>
          </a:p>
        </p:txBody>
      </p:sp>
      <p:pic>
        <p:nvPicPr>
          <p:cNvPr id="5" name="Obrázek 5" descr="Obsah obrázku exteriér, vlna, oceánské dno&#10;&#10;Popis se vygeneroval automaticky.">
            <a:extLst>
              <a:ext uri="{FF2B5EF4-FFF2-40B4-BE49-F238E27FC236}">
                <a16:creationId xmlns:a16="http://schemas.microsoft.com/office/drawing/2014/main" id="{1944CBF6-A6C6-4EAB-9CA6-7DA607FECFCB}"/>
              </a:ext>
            </a:extLst>
          </p:cNvPr>
          <p:cNvPicPr>
            <a:picLocks noGrp="1" noChangeAspect="1"/>
          </p:cNvPicPr>
          <p:nvPr>
            <p:ph sz="half" idx="1"/>
          </p:nvPr>
        </p:nvPicPr>
        <p:blipFill rotWithShape="1">
          <a:blip r:embed="rId2"/>
          <a:srcRect l="14366" r="45562"/>
          <a:stretch/>
        </p:blipFill>
        <p:spPr>
          <a:xfrm rot="10800000" flipV="1">
            <a:off x="680483" y="685795"/>
            <a:ext cx="2931299" cy="5486400"/>
          </a:xfrm>
          <a:prstGeom prst="rect">
            <a:avLst/>
          </a:prstGeom>
        </p:spPr>
      </p:pic>
      <p:sp>
        <p:nvSpPr>
          <p:cNvPr id="8" name="Zástupný obsah 7">
            <a:extLst>
              <a:ext uri="{FF2B5EF4-FFF2-40B4-BE49-F238E27FC236}">
                <a16:creationId xmlns:a16="http://schemas.microsoft.com/office/drawing/2014/main" id="{8386B34F-3A0E-4D02-B5F6-EB9F5489C96F}"/>
              </a:ext>
            </a:extLst>
          </p:cNvPr>
          <p:cNvSpPr>
            <a:spLocks noGrp="1"/>
          </p:cNvSpPr>
          <p:nvPr>
            <p:ph sz="half" idx="2"/>
          </p:nvPr>
        </p:nvSpPr>
        <p:spPr>
          <a:xfrm>
            <a:off x="3402862" y="1536333"/>
            <a:ext cx="5195777" cy="3003058"/>
          </a:xfrm>
        </p:spPr>
        <p:txBody>
          <a:bodyPr vert="horz" lIns="91440" tIns="45720" rIns="91440" bIns="45720" rtlCol="0" anchor="t">
            <a:noAutofit/>
          </a:bodyPr>
          <a:lstStyle/>
          <a:p>
            <a:pPr marL="0" indent="0" algn="ctr">
              <a:buNone/>
            </a:pPr>
            <a:r>
              <a:rPr lang="en-US" sz="2000">
                <a:solidFill>
                  <a:schemeClr val="bg1"/>
                </a:solidFill>
              </a:rPr>
              <a:t>Z</a:t>
            </a:r>
            <a:r>
              <a:rPr lang="en-US" sz="2000"/>
              <a:t> </a:t>
            </a:r>
            <a:r>
              <a:rPr lang="en-US" sz="2000" err="1"/>
              <a:t>Většiny</a:t>
            </a:r>
            <a:r>
              <a:rPr lang="en-US" sz="2000"/>
              <a:t> </a:t>
            </a:r>
            <a:r>
              <a:rPr lang="en-US" sz="2000" err="1"/>
              <a:t>naší</a:t>
            </a:r>
            <a:r>
              <a:rPr lang="en-US" sz="2000"/>
              <a:t> </a:t>
            </a:r>
            <a:r>
              <a:rPr lang="en-US" sz="2000" err="1"/>
              <a:t>Země</a:t>
            </a:r>
            <a:r>
              <a:rPr lang="en-US" sz="2000"/>
              <a:t> je </a:t>
            </a:r>
            <a:r>
              <a:rPr lang="en-US" sz="2000" err="1"/>
              <a:t>moře</a:t>
            </a:r>
            <a:r>
              <a:rPr lang="en-US" sz="2000"/>
              <a:t>, proto </a:t>
            </a:r>
            <a:r>
              <a:rPr lang="en-US" sz="2000" err="1"/>
              <a:t>také</a:t>
            </a:r>
            <a:r>
              <a:rPr lang="en-US" sz="2000"/>
              <a:t> </a:t>
            </a:r>
            <a:r>
              <a:rPr lang="en-US" sz="2000" err="1"/>
              <a:t>někdy</a:t>
            </a:r>
            <a:r>
              <a:rPr lang="en-US" sz="2000"/>
              <a:t> </a:t>
            </a:r>
            <a:r>
              <a:rPr lang="en-US" sz="2000" err="1"/>
              <a:t>říkáme</a:t>
            </a:r>
            <a:r>
              <a:rPr lang="en-US" sz="2000"/>
              <a:t> Zemi </a:t>
            </a:r>
            <a:r>
              <a:rPr lang="en-US" sz="2000" err="1"/>
              <a:t>Modrá</a:t>
            </a:r>
            <a:r>
              <a:rPr lang="en-US" sz="2000"/>
              <a:t> </a:t>
            </a:r>
            <a:r>
              <a:rPr lang="en-US" sz="2000" err="1"/>
              <a:t>planeta</a:t>
            </a:r>
            <a:r>
              <a:rPr lang="en-US" sz="2000"/>
              <a:t>. </a:t>
            </a:r>
            <a:r>
              <a:rPr lang="en-US" sz="2000" err="1"/>
              <a:t>Jaké</a:t>
            </a:r>
            <a:r>
              <a:rPr lang="en-US" sz="2000"/>
              <a:t> </a:t>
            </a:r>
            <a:r>
              <a:rPr lang="en-US" sz="2000" err="1"/>
              <a:t>máme</a:t>
            </a:r>
            <a:r>
              <a:rPr lang="en-US" sz="2000"/>
              <a:t> </a:t>
            </a:r>
            <a:r>
              <a:rPr lang="en-US" sz="2000" err="1"/>
              <a:t>oceány</a:t>
            </a:r>
            <a:r>
              <a:rPr lang="en-US" sz="2000"/>
              <a:t>?</a:t>
            </a:r>
            <a:endParaRPr lang="en-US" sz="2000">
              <a:cs typeface="Calibri"/>
            </a:endParaRPr>
          </a:p>
          <a:p>
            <a:pPr marL="0" indent="0" algn="ctr">
              <a:buNone/>
            </a:pPr>
            <a:r>
              <a:rPr lang="en-US" sz="2000" err="1"/>
              <a:t>Atlantský</a:t>
            </a:r>
            <a:r>
              <a:rPr lang="en-US" sz="2000"/>
              <a:t> </a:t>
            </a:r>
            <a:r>
              <a:rPr lang="en-US" sz="2000" err="1"/>
              <a:t>oceán</a:t>
            </a:r>
            <a:endParaRPr lang="en-US" sz="2000">
              <a:cs typeface="Calibri"/>
            </a:endParaRPr>
          </a:p>
          <a:p>
            <a:pPr marL="0" algn="ctr"/>
            <a:r>
              <a:rPr lang="en-US" sz="2000" err="1"/>
              <a:t>Severní</a:t>
            </a:r>
            <a:r>
              <a:rPr lang="en-US" sz="2000"/>
              <a:t> </a:t>
            </a:r>
            <a:r>
              <a:rPr lang="en-US" sz="2000" err="1"/>
              <a:t>ledový</a:t>
            </a:r>
            <a:r>
              <a:rPr lang="en-US" sz="2000"/>
              <a:t> </a:t>
            </a:r>
            <a:r>
              <a:rPr lang="en-US" sz="2000" err="1"/>
              <a:t>oceán</a:t>
            </a:r>
            <a:endParaRPr lang="en-US" sz="2000">
              <a:cs typeface="Calibri"/>
            </a:endParaRPr>
          </a:p>
          <a:p>
            <a:pPr marL="0" algn="ctr"/>
            <a:r>
              <a:rPr lang="en-US" sz="2000" err="1"/>
              <a:t>Indický</a:t>
            </a:r>
            <a:r>
              <a:rPr lang="en-US" sz="2000"/>
              <a:t> </a:t>
            </a:r>
            <a:r>
              <a:rPr lang="en-US" sz="2000" err="1"/>
              <a:t>oceán</a:t>
            </a:r>
            <a:endParaRPr lang="en-US" sz="2000">
              <a:cs typeface="Calibri"/>
            </a:endParaRPr>
          </a:p>
          <a:p>
            <a:pPr marL="0" algn="ctr"/>
            <a:r>
              <a:rPr lang="en-US" sz="2000"/>
              <a:t>Tichý </a:t>
            </a:r>
            <a:r>
              <a:rPr lang="en-US" sz="2000" err="1"/>
              <a:t>oceán</a:t>
            </a:r>
            <a:endParaRPr lang="en-US" sz="2000">
              <a:cs typeface="Calibri"/>
            </a:endParaRPr>
          </a:p>
          <a:p>
            <a:pPr marL="0" algn="ctr"/>
            <a:r>
              <a:rPr lang="en-US" sz="2000" err="1"/>
              <a:t>Jižní</a:t>
            </a:r>
            <a:r>
              <a:rPr lang="en-US" sz="2000"/>
              <a:t> </a:t>
            </a:r>
            <a:r>
              <a:rPr lang="en-US" sz="2000" err="1"/>
              <a:t>oceán</a:t>
            </a:r>
            <a:endParaRPr lang="en-US" sz="2000">
              <a:cs typeface="Calibri"/>
            </a:endParaRPr>
          </a:p>
          <a:p>
            <a:pPr marL="0" algn="ctr"/>
            <a:endParaRPr lang="en-US" sz="2000">
              <a:cs typeface="Calibri"/>
            </a:endParaRPr>
          </a:p>
          <a:p>
            <a:pPr marL="0" indent="0" algn="ctr">
              <a:buNone/>
            </a:pPr>
            <a:r>
              <a:rPr lang="en-US" sz="2000" err="1"/>
              <a:t>Moře</a:t>
            </a:r>
            <a:r>
              <a:rPr lang="en-US" sz="2000"/>
              <a:t> </a:t>
            </a:r>
            <a:r>
              <a:rPr lang="en-US" sz="2000" err="1"/>
              <a:t>jsou</a:t>
            </a:r>
            <a:r>
              <a:rPr lang="en-US" sz="2000"/>
              <a:t> </a:t>
            </a:r>
            <a:r>
              <a:rPr lang="en-US" sz="2000" err="1"/>
              <a:t>na</a:t>
            </a:r>
            <a:r>
              <a:rPr lang="en-US" sz="2000"/>
              <a:t> </a:t>
            </a:r>
            <a:r>
              <a:rPr lang="en-US" sz="2000" err="1"/>
              <a:t>krajích</a:t>
            </a:r>
            <a:r>
              <a:rPr lang="en-US" sz="2000"/>
              <a:t> </a:t>
            </a:r>
            <a:r>
              <a:rPr lang="en-US" sz="2000" err="1"/>
              <a:t>oceánů</a:t>
            </a:r>
            <a:r>
              <a:rPr lang="en-US" sz="2000"/>
              <a:t>. </a:t>
            </a:r>
            <a:r>
              <a:rPr lang="en-US" sz="2000" err="1"/>
              <a:t>Každé</a:t>
            </a:r>
            <a:r>
              <a:rPr lang="en-US" sz="2000"/>
              <a:t> </a:t>
            </a:r>
            <a:r>
              <a:rPr lang="en-US" sz="2000" err="1"/>
              <a:t>moře</a:t>
            </a:r>
            <a:r>
              <a:rPr lang="en-US" sz="2000"/>
              <a:t> </a:t>
            </a:r>
            <a:r>
              <a:rPr lang="en-US" sz="2000" err="1"/>
              <a:t>může</a:t>
            </a:r>
            <a:r>
              <a:rPr lang="en-US" sz="2000"/>
              <a:t> </a:t>
            </a:r>
            <a:r>
              <a:rPr lang="en-US" sz="2000" err="1"/>
              <a:t>mít</a:t>
            </a:r>
            <a:r>
              <a:rPr lang="en-US" sz="2000"/>
              <a:t> </a:t>
            </a:r>
            <a:r>
              <a:rPr lang="en-US" sz="2000" err="1"/>
              <a:t>jinou</a:t>
            </a:r>
            <a:r>
              <a:rPr lang="en-US" sz="2000"/>
              <a:t> </a:t>
            </a:r>
            <a:r>
              <a:rPr lang="en-US" sz="2000" err="1"/>
              <a:t>slanost</a:t>
            </a:r>
            <a:r>
              <a:rPr lang="en-US" sz="2000"/>
              <a:t> a ta </a:t>
            </a:r>
            <a:r>
              <a:rPr lang="en-US" sz="2000" err="1"/>
              <a:t>závisí</a:t>
            </a:r>
            <a:r>
              <a:rPr lang="en-US" sz="2000"/>
              <a:t> </a:t>
            </a:r>
            <a:r>
              <a:rPr lang="en-US" sz="2000" err="1"/>
              <a:t>na</a:t>
            </a:r>
            <a:r>
              <a:rPr lang="en-US" sz="2000"/>
              <a:t> tom, </a:t>
            </a:r>
            <a:r>
              <a:rPr lang="en-US" sz="2000" err="1"/>
              <a:t>kolik</a:t>
            </a:r>
            <a:r>
              <a:rPr lang="en-US" sz="2000"/>
              <a:t>  tam </a:t>
            </a:r>
            <a:r>
              <a:rPr lang="en-US" sz="2000" err="1"/>
              <a:t>přitéká</a:t>
            </a:r>
            <a:r>
              <a:rPr lang="en-US" sz="2000"/>
              <a:t> </a:t>
            </a:r>
            <a:r>
              <a:rPr lang="en-US" sz="2000" err="1"/>
              <a:t>řek</a:t>
            </a:r>
            <a:r>
              <a:rPr lang="en-US" sz="2000"/>
              <a:t> a jak </a:t>
            </a:r>
            <a:r>
              <a:rPr lang="en-US" sz="2000" err="1"/>
              <a:t>moc</a:t>
            </a:r>
            <a:r>
              <a:rPr lang="en-US" sz="2000"/>
              <a:t> se tam </a:t>
            </a:r>
            <a:r>
              <a:rPr lang="en-US" sz="2000" err="1"/>
              <a:t>vypařuje</a:t>
            </a:r>
            <a:r>
              <a:rPr lang="en-US" sz="2000"/>
              <a:t> </a:t>
            </a:r>
            <a:r>
              <a:rPr lang="en-US" sz="2000" err="1"/>
              <a:t>voda</a:t>
            </a:r>
            <a:r>
              <a:rPr lang="en-US" sz="2000"/>
              <a:t>. </a:t>
            </a:r>
            <a:br>
              <a:rPr lang="en-US" sz="2000"/>
            </a:br>
            <a:r>
              <a:rPr lang="en-US" sz="2000" err="1"/>
              <a:t>Jsou</a:t>
            </a:r>
            <a:r>
              <a:rPr lang="en-US" sz="2000"/>
              <a:t> </a:t>
            </a:r>
            <a:r>
              <a:rPr lang="en-US" sz="2000" err="1"/>
              <a:t>dva</a:t>
            </a:r>
            <a:r>
              <a:rPr lang="en-US" sz="2000"/>
              <a:t> </a:t>
            </a:r>
            <a:r>
              <a:rPr lang="en-US" sz="2000" err="1"/>
              <a:t>druhy</a:t>
            </a:r>
            <a:r>
              <a:rPr lang="en-US" sz="2000"/>
              <a:t> </a:t>
            </a:r>
            <a:r>
              <a:rPr lang="en-US" sz="2000" err="1"/>
              <a:t>ryb</a:t>
            </a:r>
            <a:r>
              <a:rPr lang="en-US" sz="2000"/>
              <a:t> a </a:t>
            </a:r>
            <a:r>
              <a:rPr lang="en-US" sz="2000" err="1"/>
              <a:t>rostlin</a:t>
            </a:r>
            <a:r>
              <a:rPr lang="en-US" sz="2000"/>
              <a:t>: </a:t>
            </a:r>
            <a:r>
              <a:rPr lang="en-US" sz="2000" err="1"/>
              <a:t>sladkovodní</a:t>
            </a:r>
            <a:r>
              <a:rPr lang="en-US" sz="2000"/>
              <a:t> a </a:t>
            </a:r>
            <a:r>
              <a:rPr lang="en-US" sz="2000" err="1"/>
              <a:t>mořské</a:t>
            </a:r>
            <a:r>
              <a:rPr lang="en-US" sz="2000"/>
              <a:t>. </a:t>
            </a:r>
            <a:endParaRPr lang="en-US" sz="2000">
              <a:cs typeface="Calibri"/>
            </a:endParaRPr>
          </a:p>
          <a:p>
            <a:pPr marL="0" algn="ctr"/>
            <a:endParaRPr lang="en-US" sz="2000">
              <a:solidFill>
                <a:schemeClr val="bg1"/>
              </a:solidFill>
              <a:cs typeface="Calibri"/>
            </a:endParaRPr>
          </a:p>
          <a:p>
            <a:pPr marL="0" algn="ctr"/>
            <a:endParaRPr lang="en-US" sz="1100">
              <a:solidFill>
                <a:schemeClr val="bg1"/>
              </a:solidFill>
            </a:endParaRPr>
          </a:p>
          <a:p>
            <a:pPr marL="0" algn="ctr"/>
            <a:endParaRPr lang="en-US" sz="1100">
              <a:solidFill>
                <a:schemeClr val="bg1"/>
              </a:solidFill>
            </a:endParaRPr>
          </a:p>
        </p:txBody>
      </p:sp>
      <p:pic>
        <p:nvPicPr>
          <p:cNvPr id="4" name="Obrázek 5" descr="Obsah obrázku voda, obloha, exteriér, příroda&#10;&#10;Popis se vygeneroval automaticky.">
            <a:extLst>
              <a:ext uri="{FF2B5EF4-FFF2-40B4-BE49-F238E27FC236}">
                <a16:creationId xmlns:a16="http://schemas.microsoft.com/office/drawing/2014/main" id="{0C7C82D3-C582-47DE-8530-C6AF550A4681}"/>
              </a:ext>
            </a:extLst>
          </p:cNvPr>
          <p:cNvPicPr>
            <a:picLocks noChangeAspect="1"/>
          </p:cNvPicPr>
          <p:nvPr/>
        </p:nvPicPr>
        <p:blipFill rotWithShape="1">
          <a:blip r:embed="rId3"/>
          <a:srcRect l="11646" r="17745"/>
          <a:stretch/>
        </p:blipFill>
        <p:spPr>
          <a:xfrm>
            <a:off x="8606117" y="685805"/>
            <a:ext cx="2905400" cy="5486399"/>
          </a:xfrm>
          <a:prstGeom prst="rect">
            <a:avLst/>
          </a:prstGeom>
        </p:spPr>
      </p:pic>
      <p:sp>
        <p:nvSpPr>
          <p:cNvPr id="6" name="TextovéPole 5">
            <a:extLst>
              <a:ext uri="{FF2B5EF4-FFF2-40B4-BE49-F238E27FC236}">
                <a16:creationId xmlns:a16="http://schemas.microsoft.com/office/drawing/2014/main" id="{B2385367-EF3F-4539-978D-7802E2808B21}"/>
              </a:ext>
            </a:extLst>
          </p:cNvPr>
          <p:cNvSpPr txBox="1"/>
          <p:nvPr/>
        </p:nvSpPr>
        <p:spPr>
          <a:xfrm rot="-1320000">
            <a:off x="3654922" y="3063752"/>
            <a:ext cx="7848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sz="2400" b="1">
                <a:solidFill>
                  <a:srgbClr val="24C1FF"/>
                </a:solidFill>
                <a:cs typeface="Calibri"/>
              </a:rPr>
              <a:t>Ema</a:t>
            </a:r>
          </a:p>
        </p:txBody>
      </p:sp>
      <p:sp>
        <p:nvSpPr>
          <p:cNvPr id="14" name="TextovéPole 13">
            <a:extLst>
              <a:ext uri="{FF2B5EF4-FFF2-40B4-BE49-F238E27FC236}">
                <a16:creationId xmlns:a16="http://schemas.microsoft.com/office/drawing/2014/main" id="{423D4B89-3B39-4A15-B513-F9A6C01DC0AF}"/>
              </a:ext>
            </a:extLst>
          </p:cNvPr>
          <p:cNvSpPr txBox="1"/>
          <p:nvPr/>
        </p:nvSpPr>
        <p:spPr>
          <a:xfrm rot="1800000">
            <a:off x="7257540" y="3412229"/>
            <a:ext cx="11506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sz="2400" b="1">
                <a:solidFill>
                  <a:srgbClr val="24C1FF"/>
                </a:solidFill>
                <a:cs typeface="Calibri"/>
              </a:rPr>
              <a:t>Terezka</a:t>
            </a:r>
          </a:p>
        </p:txBody>
      </p:sp>
    </p:spTree>
    <p:extLst>
      <p:ext uri="{BB962C8B-B14F-4D97-AF65-F5344CB8AC3E}">
        <p14:creationId xmlns:p14="http://schemas.microsoft.com/office/powerpoint/2010/main" val="92747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CB3501-D2CA-45DB-87C0-5CE5A0650556}"/>
              </a:ext>
            </a:extLst>
          </p:cNvPr>
          <p:cNvSpPr>
            <a:spLocks noGrp="1"/>
          </p:cNvSpPr>
          <p:nvPr>
            <p:ph type="title"/>
          </p:nvPr>
        </p:nvSpPr>
        <p:spPr>
          <a:xfrm>
            <a:off x="6564019" y="554009"/>
            <a:ext cx="4789763" cy="1662878"/>
          </a:xfrm>
        </p:spPr>
        <p:txBody>
          <a:bodyPr vert="horz" lIns="91440" tIns="45720" rIns="91440" bIns="45720" rtlCol="0" anchor="ctr">
            <a:normAutofit/>
          </a:bodyPr>
          <a:lstStyle/>
          <a:p>
            <a:r>
              <a:rPr lang="en-US" sz="4000" kern="1200" err="1">
                <a:solidFill>
                  <a:srgbClr val="FF0000"/>
                </a:solidFill>
                <a:highlight>
                  <a:srgbClr val="00FFFF"/>
                </a:highlight>
                <a:latin typeface="+mj-lt"/>
                <a:ea typeface="+mj-ea"/>
                <a:cs typeface="+mj-cs"/>
              </a:rPr>
              <a:t>voda</a:t>
            </a:r>
            <a:endParaRPr lang="en-US" sz="4000" kern="1200" err="1">
              <a:solidFill>
                <a:srgbClr val="FF0000"/>
              </a:solidFill>
              <a:highlight>
                <a:srgbClr val="00FFFF"/>
              </a:highlight>
              <a:latin typeface="+mj-lt"/>
              <a:cs typeface="Calibri Light"/>
            </a:endParaRPr>
          </a:p>
        </p:txBody>
      </p:sp>
      <p:sp>
        <p:nvSpPr>
          <p:cNvPr id="7" name="Zástupný obsah 6">
            <a:extLst>
              <a:ext uri="{FF2B5EF4-FFF2-40B4-BE49-F238E27FC236}">
                <a16:creationId xmlns:a16="http://schemas.microsoft.com/office/drawing/2014/main" id="{DF7EF867-15E8-4499-B039-21F0D6F142AD}"/>
              </a:ext>
            </a:extLst>
          </p:cNvPr>
          <p:cNvSpPr>
            <a:spLocks noGrp="1"/>
          </p:cNvSpPr>
          <p:nvPr>
            <p:ph sz="half" idx="1"/>
          </p:nvPr>
        </p:nvSpPr>
        <p:spPr>
          <a:xfrm>
            <a:off x="6564019" y="2412009"/>
            <a:ext cx="4789763" cy="3713895"/>
          </a:xfrm>
        </p:spPr>
        <p:txBody>
          <a:bodyPr vert="horz" lIns="91440" tIns="45720" rIns="91440" bIns="45720" rtlCol="0" anchor="t">
            <a:normAutofit/>
          </a:bodyPr>
          <a:lstStyle/>
          <a:p>
            <a:pPr marL="0"/>
            <a:r>
              <a:rPr lang="en-US" sz="1400">
                <a:solidFill>
                  <a:srgbClr val="FF0000"/>
                </a:solidFill>
                <a:highlight>
                  <a:srgbClr val="00FFFF"/>
                </a:highlight>
              </a:rPr>
              <a:t>Voda je </a:t>
            </a:r>
            <a:r>
              <a:rPr lang="en-US" sz="1400" err="1">
                <a:solidFill>
                  <a:srgbClr val="FF0000"/>
                </a:solidFill>
                <a:highlight>
                  <a:srgbClr val="00FFFF"/>
                </a:highlight>
              </a:rPr>
              <a:t>důležitá</a:t>
            </a:r>
            <a:r>
              <a:rPr lang="en-US" sz="1400">
                <a:solidFill>
                  <a:srgbClr val="FF0000"/>
                </a:solidFill>
                <a:highlight>
                  <a:srgbClr val="00FFFF"/>
                </a:highlight>
              </a:rPr>
              <a:t> k </a:t>
            </a:r>
            <a:r>
              <a:rPr lang="en-US" sz="1400" err="1">
                <a:solidFill>
                  <a:srgbClr val="FF0000"/>
                </a:solidFill>
                <a:highlight>
                  <a:srgbClr val="00FFFF"/>
                </a:highlight>
              </a:rPr>
              <a:t>životu.Bez</a:t>
            </a:r>
            <a:r>
              <a:rPr lang="en-US" sz="1400">
                <a:solidFill>
                  <a:srgbClr val="FF0000"/>
                </a:solidFill>
                <a:highlight>
                  <a:srgbClr val="00FFFF"/>
                </a:highlight>
              </a:rPr>
              <a:t> </a:t>
            </a:r>
            <a:r>
              <a:rPr lang="en-US" sz="1400" err="1">
                <a:solidFill>
                  <a:srgbClr val="FF0000"/>
                </a:solidFill>
                <a:highlight>
                  <a:srgbClr val="00FFFF"/>
                </a:highlight>
              </a:rPr>
              <a:t>vody</a:t>
            </a:r>
            <a:r>
              <a:rPr lang="en-US" sz="1400">
                <a:solidFill>
                  <a:srgbClr val="FF0000"/>
                </a:solidFill>
                <a:highlight>
                  <a:srgbClr val="00FFFF"/>
                </a:highlight>
              </a:rPr>
              <a:t> by </a:t>
            </a:r>
            <a:r>
              <a:rPr lang="en-US" sz="1400" err="1">
                <a:solidFill>
                  <a:srgbClr val="FF0000"/>
                </a:solidFill>
                <a:highlight>
                  <a:srgbClr val="00FFFF"/>
                </a:highlight>
              </a:rPr>
              <a:t>chom</a:t>
            </a:r>
            <a:r>
              <a:rPr lang="en-US" sz="1400">
                <a:solidFill>
                  <a:srgbClr val="FF0000"/>
                </a:solidFill>
                <a:highlight>
                  <a:srgbClr val="00FFFF"/>
                </a:highlight>
              </a:rPr>
              <a:t> se </a:t>
            </a:r>
            <a:r>
              <a:rPr lang="en-US" sz="1400" err="1">
                <a:solidFill>
                  <a:srgbClr val="FF0000"/>
                </a:solidFill>
                <a:highlight>
                  <a:srgbClr val="00FFFF"/>
                </a:highlight>
              </a:rPr>
              <a:t>neobešli.Vodou</a:t>
            </a:r>
            <a:r>
              <a:rPr lang="en-US" sz="1400">
                <a:solidFill>
                  <a:srgbClr val="FF0000"/>
                </a:solidFill>
                <a:highlight>
                  <a:srgbClr val="00FFFF"/>
                </a:highlight>
              </a:rPr>
              <a:t> se </a:t>
            </a:r>
            <a:r>
              <a:rPr lang="en-US" sz="1400" err="1">
                <a:solidFill>
                  <a:srgbClr val="FF0000"/>
                </a:solidFill>
                <a:highlight>
                  <a:srgbClr val="00FFFF"/>
                </a:highlight>
              </a:rPr>
              <a:t>zalívají</a:t>
            </a:r>
            <a:r>
              <a:rPr lang="en-US" sz="1400">
                <a:solidFill>
                  <a:srgbClr val="FF0000"/>
                </a:solidFill>
                <a:highlight>
                  <a:srgbClr val="00FFFF"/>
                </a:highlight>
              </a:rPr>
              <a:t> </a:t>
            </a:r>
            <a:r>
              <a:rPr lang="en-US" sz="1400" err="1">
                <a:solidFill>
                  <a:srgbClr val="FF0000"/>
                </a:solidFill>
                <a:highlight>
                  <a:srgbClr val="00FFFF"/>
                </a:highlight>
              </a:rPr>
              <a:t>kytičky.Voda</a:t>
            </a:r>
            <a:r>
              <a:rPr lang="en-US" sz="1400">
                <a:solidFill>
                  <a:srgbClr val="FF0000"/>
                </a:solidFill>
                <a:highlight>
                  <a:srgbClr val="00FFFF"/>
                </a:highlight>
              </a:rPr>
              <a:t> se </a:t>
            </a:r>
            <a:r>
              <a:rPr lang="en-US" sz="1400" err="1">
                <a:solidFill>
                  <a:srgbClr val="FF0000"/>
                </a:solidFill>
                <a:highlight>
                  <a:srgbClr val="00FFFF"/>
                </a:highlight>
              </a:rPr>
              <a:t>pije,bliě.vode</a:t>
            </a:r>
            <a:r>
              <a:rPr lang="en-US" sz="1400">
                <a:solidFill>
                  <a:srgbClr val="FF0000"/>
                </a:solidFill>
                <a:highlight>
                  <a:srgbClr val="00FFFF"/>
                </a:highlight>
              </a:rPr>
              <a:t> je v </a:t>
            </a:r>
            <a:r>
              <a:rPr lang="en-US" sz="1400" err="1">
                <a:solidFill>
                  <a:srgbClr val="FF0000"/>
                </a:solidFill>
                <a:highlight>
                  <a:srgbClr val="00FFFF"/>
                </a:highlight>
              </a:rPr>
              <a:t>louži.V</a:t>
            </a:r>
            <a:r>
              <a:rPr lang="en-US" sz="1400">
                <a:solidFill>
                  <a:srgbClr val="FF0000"/>
                </a:solidFill>
                <a:highlight>
                  <a:srgbClr val="00FFFF"/>
                </a:highlight>
              </a:rPr>
              <a:t> </a:t>
            </a:r>
            <a:r>
              <a:rPr lang="en-US" sz="1400" err="1">
                <a:solidFill>
                  <a:srgbClr val="FF0000"/>
                </a:solidFill>
                <a:highlight>
                  <a:srgbClr val="00FFFF"/>
                </a:highlight>
              </a:rPr>
              <a:t>mořích,oceánech,loužích,řek</a:t>
            </a:r>
            <a:r>
              <a:rPr lang="en-US" sz="1400">
                <a:solidFill>
                  <a:srgbClr val="FF0000"/>
                </a:solidFill>
                <a:highlight>
                  <a:srgbClr val="00FFFF"/>
                </a:highlight>
              </a:rPr>
              <a:t>, a</a:t>
            </a:r>
            <a:endParaRPr lang="en-US" sz="1400">
              <a:solidFill>
                <a:srgbClr val="FF0000"/>
              </a:solidFill>
              <a:highlight>
                <a:srgbClr val="00FFFF"/>
              </a:highlight>
              <a:cs typeface="Calibri"/>
            </a:endParaRPr>
          </a:p>
          <a:p>
            <a:pPr marL="0"/>
            <a:r>
              <a:rPr lang="en-US" sz="1400">
                <a:solidFill>
                  <a:srgbClr val="FF0000"/>
                </a:solidFill>
                <a:highlight>
                  <a:srgbClr val="00FFFF"/>
                </a:highlight>
              </a:rPr>
              <a:t> </a:t>
            </a:r>
            <a:r>
              <a:rPr lang="en-US" sz="1400" err="1">
                <a:solidFill>
                  <a:srgbClr val="FF0000"/>
                </a:solidFill>
                <a:highlight>
                  <a:srgbClr val="00FFFF"/>
                </a:highlight>
              </a:rPr>
              <a:t>potoučcích</a:t>
            </a:r>
            <a:r>
              <a:rPr lang="en-US" sz="1400">
                <a:solidFill>
                  <a:srgbClr val="FF0000"/>
                </a:solidFill>
                <a:highlight>
                  <a:srgbClr val="00FFFF"/>
                </a:highlight>
              </a:rPr>
              <a:t> je VODA.</a:t>
            </a:r>
            <a:endParaRPr lang="en-US" sz="1400">
              <a:solidFill>
                <a:srgbClr val="FF0000"/>
              </a:solidFill>
              <a:highlight>
                <a:srgbClr val="00FFFF"/>
              </a:highlight>
              <a:cs typeface="Calibri"/>
            </a:endParaRPr>
          </a:p>
          <a:p>
            <a:pPr marL="0"/>
            <a:r>
              <a:rPr lang="en-US" sz="1400">
                <a:solidFill>
                  <a:srgbClr val="FF0000"/>
                </a:solidFill>
                <a:highlight>
                  <a:srgbClr val="00FFFF"/>
                </a:highlight>
              </a:rPr>
              <a:t>Tady </a:t>
            </a:r>
            <a:r>
              <a:rPr lang="en-US" sz="1400" err="1">
                <a:solidFill>
                  <a:srgbClr val="FF0000"/>
                </a:solidFill>
                <a:highlight>
                  <a:srgbClr val="00FFFF"/>
                </a:highlight>
              </a:rPr>
              <a:t>máte</a:t>
            </a:r>
            <a:r>
              <a:rPr lang="en-US" sz="1400">
                <a:solidFill>
                  <a:srgbClr val="FF0000"/>
                </a:solidFill>
                <a:highlight>
                  <a:srgbClr val="00FFFF"/>
                </a:highlight>
              </a:rPr>
              <a:t> </a:t>
            </a:r>
            <a:r>
              <a:rPr lang="en-US" sz="1400" err="1">
                <a:solidFill>
                  <a:srgbClr val="FF0000"/>
                </a:solidFill>
                <a:highlight>
                  <a:srgbClr val="00FFFF"/>
                </a:highlight>
              </a:rPr>
              <a:t>odkaz</a:t>
            </a:r>
            <a:r>
              <a:rPr lang="en-US" sz="1400">
                <a:solidFill>
                  <a:srgbClr val="FF0000"/>
                </a:solidFill>
                <a:highlight>
                  <a:srgbClr val="00FFFF"/>
                </a:highlight>
              </a:rPr>
              <a:t>:</a:t>
            </a:r>
            <a:endParaRPr lang="en-US" sz="1400">
              <a:solidFill>
                <a:srgbClr val="FF0000"/>
              </a:solidFill>
              <a:highlight>
                <a:srgbClr val="00FFFF"/>
              </a:highlight>
              <a:cs typeface="Calibri"/>
            </a:endParaRPr>
          </a:p>
          <a:p>
            <a:pPr marL="0"/>
            <a:endParaRPr lang="en-US" sz="1400">
              <a:solidFill>
                <a:srgbClr val="FF0000"/>
              </a:solidFill>
              <a:highlight>
                <a:srgbClr val="00FFFF"/>
              </a:highlight>
              <a:cs typeface="Calibri"/>
            </a:endParaRPr>
          </a:p>
          <a:p>
            <a:pPr marL="0"/>
            <a:r>
              <a:rPr lang="en-US" sz="1400">
                <a:solidFill>
                  <a:srgbClr val="FF0000"/>
                </a:solidFill>
                <a:highlight>
                  <a:srgbClr val="00FFFF"/>
                </a:highlight>
                <a:hlinkClick r:id="rId2">
                  <a:extLst>
                    <a:ext uri="{A12FA001-AC4F-418D-AE19-62706E023703}">
                      <ahyp:hlinkClr xmlns:ahyp="http://schemas.microsoft.com/office/drawing/2018/hyperlinkcolor" val="tx"/>
                    </a:ext>
                  </a:extLst>
                </a:hlinkClick>
              </a:rPr>
              <a:t>https://www.google.com/search?q=FREE+potoky&amp;safe=strict&amp;sxsrf=ALeKk02qx24BrfS4I0dijsJ1qiDYnpkUqw:1617177892188&amp;source=lnms&amp;tbm=isch&amp;sa=X&amp;ved=2ahUKEwj_lrWOidrvAhX2wQIHHQc_Ae8Q_AUoAXoECAEQAw&amp;biw=2223&amp;bih=1261</a:t>
            </a:r>
            <a:endParaRPr lang="en-US" sz="1400">
              <a:solidFill>
                <a:srgbClr val="FF0000"/>
              </a:solidFill>
              <a:highlight>
                <a:srgbClr val="00FFFF"/>
              </a:highlight>
            </a:endParaRPr>
          </a:p>
          <a:p>
            <a:pPr marL="0"/>
            <a:endParaRPr lang="en-US" sz="1400">
              <a:highlight>
                <a:srgbClr val="00FFFF"/>
              </a:highlight>
            </a:endParaRPr>
          </a:p>
          <a:p>
            <a:pPr marL="0"/>
            <a:endParaRPr lang="en-US" sz="1600">
              <a:solidFill>
                <a:srgbClr val="FF0000"/>
              </a:solidFill>
              <a:highlight>
                <a:srgbClr val="00FFFF"/>
              </a:highlight>
              <a:cs typeface="Calibri"/>
            </a:endParaRPr>
          </a:p>
          <a:p>
            <a:pPr marL="0"/>
            <a:endParaRPr lang="en-US" sz="1400">
              <a:highlight>
                <a:srgbClr val="0000FF"/>
              </a:highlight>
            </a:endParaRPr>
          </a:p>
          <a:p>
            <a:pPr marL="0"/>
            <a:endParaRPr lang="en-US" sz="1400">
              <a:highlight>
                <a:srgbClr val="0000FF"/>
              </a:highlight>
            </a:endParaRPr>
          </a:p>
          <a:p>
            <a:pPr marL="0"/>
            <a:endParaRPr lang="en-US" sz="1400">
              <a:highlight>
                <a:srgbClr val="0000FF"/>
              </a:highlight>
            </a:endParaRPr>
          </a:p>
          <a:p>
            <a:pPr marL="0"/>
            <a:endParaRPr lang="en-US" sz="1400">
              <a:highlight>
                <a:srgbClr val="0000FF"/>
              </a:highlight>
            </a:endParaRPr>
          </a:p>
          <a:p>
            <a:pPr marL="0"/>
            <a:endParaRPr lang="en-US" sz="1400">
              <a:highlight>
                <a:srgbClr val="0000FF"/>
              </a:highlight>
            </a:endParaRPr>
          </a:p>
          <a:p>
            <a:pPr marL="0"/>
            <a:endParaRPr lang="en-US" sz="1400">
              <a:highlight>
                <a:srgbClr val="0000FF"/>
              </a:highlight>
            </a:endParaRPr>
          </a:p>
        </p:txBody>
      </p:sp>
      <p:pic>
        <p:nvPicPr>
          <p:cNvPr id="40" name="Obrázek 41">
            <a:extLst>
              <a:ext uri="{FF2B5EF4-FFF2-40B4-BE49-F238E27FC236}">
                <a16:creationId xmlns:a16="http://schemas.microsoft.com/office/drawing/2014/main" id="{10BB93A5-27EA-407E-BB94-4C6FF9F9C74D}"/>
              </a:ext>
            </a:extLst>
          </p:cNvPr>
          <p:cNvPicPr>
            <a:picLocks noGrp="1" noChangeAspect="1"/>
          </p:cNvPicPr>
          <p:nvPr>
            <p:ph sz="half" idx="2"/>
          </p:nvPr>
        </p:nvPicPr>
        <p:blipFill rotWithShape="1">
          <a:blip r:embed="rId3"/>
          <a:srcRect l="3084" r="6920" b="2"/>
          <a:stretch/>
        </p:blipFill>
        <p:spPr>
          <a:xfrm>
            <a:off x="3180257" y="4629236"/>
            <a:ext cx="3016307" cy="2228765"/>
          </a:xfrm>
          <a:prstGeom prst="rect">
            <a:avLst/>
          </a:prstGeom>
        </p:spPr>
      </p:pic>
      <p:pic>
        <p:nvPicPr>
          <p:cNvPr id="8" name="Obrázek 39" descr="Obsah obrázku příroda&#10;&#10;Popis se vygeneroval automaticky.">
            <a:extLst>
              <a:ext uri="{FF2B5EF4-FFF2-40B4-BE49-F238E27FC236}">
                <a16:creationId xmlns:a16="http://schemas.microsoft.com/office/drawing/2014/main" id="{A20F5A87-64AA-4822-9871-3D3FF09B4DF9}"/>
              </a:ext>
            </a:extLst>
          </p:cNvPr>
          <p:cNvPicPr>
            <a:picLocks noChangeAspect="1"/>
          </p:cNvPicPr>
          <p:nvPr/>
        </p:nvPicPr>
        <p:blipFill rotWithShape="1">
          <a:blip r:embed="rId4"/>
          <a:srcRect l="42264" r="7658" b="1"/>
          <a:stretch/>
        </p:blipFill>
        <p:spPr>
          <a:xfrm>
            <a:off x="20" y="10"/>
            <a:ext cx="3003103" cy="3912881"/>
          </a:xfrm>
          <a:prstGeom prst="rect">
            <a:avLst/>
          </a:prstGeom>
        </p:spPr>
      </p:pic>
      <p:pic>
        <p:nvPicPr>
          <p:cNvPr id="6" name="Obrázek 6" descr="Obsah obrázku exteriér, tráva, strom, skála&#10;&#10;Popis se vygeneroval automaticky.">
            <a:extLst>
              <a:ext uri="{FF2B5EF4-FFF2-40B4-BE49-F238E27FC236}">
                <a16:creationId xmlns:a16="http://schemas.microsoft.com/office/drawing/2014/main" id="{3E58B204-E2DD-43D1-AF5E-CA5B34074288}"/>
              </a:ext>
            </a:extLst>
          </p:cNvPr>
          <p:cNvPicPr>
            <a:picLocks noChangeAspect="1"/>
          </p:cNvPicPr>
          <p:nvPr/>
        </p:nvPicPr>
        <p:blipFill rotWithShape="1">
          <a:blip r:embed="rId5"/>
          <a:srcRect l="9375" r="14309" b="-5"/>
          <a:stretch/>
        </p:blipFill>
        <p:spPr>
          <a:xfrm>
            <a:off x="3180257" y="10"/>
            <a:ext cx="3016307" cy="2223328"/>
          </a:xfrm>
          <a:prstGeom prst="rect">
            <a:avLst/>
          </a:prstGeom>
        </p:spPr>
      </p:pic>
      <p:pic>
        <p:nvPicPr>
          <p:cNvPr id="42" name="Obrázek 43" descr="Obsah obrázku nádobí, sklo, porcelán&#10;&#10;Popis se vygeneroval automaticky.">
            <a:extLst>
              <a:ext uri="{FF2B5EF4-FFF2-40B4-BE49-F238E27FC236}">
                <a16:creationId xmlns:a16="http://schemas.microsoft.com/office/drawing/2014/main" id="{21867812-82C7-45FE-95EC-103F194E38F0}"/>
              </a:ext>
            </a:extLst>
          </p:cNvPr>
          <p:cNvPicPr>
            <a:picLocks noChangeAspect="1"/>
          </p:cNvPicPr>
          <p:nvPr/>
        </p:nvPicPr>
        <p:blipFill rotWithShape="1">
          <a:blip r:embed="rId6"/>
          <a:srcRect l="32388" r="6805" b="2"/>
          <a:stretch/>
        </p:blipFill>
        <p:spPr>
          <a:xfrm>
            <a:off x="-1" y="4079988"/>
            <a:ext cx="3003123" cy="2778013"/>
          </a:xfrm>
          <a:prstGeom prst="rect">
            <a:avLst/>
          </a:prstGeom>
        </p:spPr>
      </p:pic>
      <p:pic>
        <p:nvPicPr>
          <p:cNvPr id="5" name="Obrázek 5">
            <a:extLst>
              <a:ext uri="{FF2B5EF4-FFF2-40B4-BE49-F238E27FC236}">
                <a16:creationId xmlns:a16="http://schemas.microsoft.com/office/drawing/2014/main" id="{DCDCBC0B-ED39-46EF-AE44-5F9B334A1CB0}"/>
              </a:ext>
            </a:extLst>
          </p:cNvPr>
          <p:cNvPicPr>
            <a:picLocks noChangeAspect="1"/>
          </p:cNvPicPr>
          <p:nvPr/>
        </p:nvPicPr>
        <p:blipFill rotWithShape="1">
          <a:blip r:embed="rId7"/>
          <a:srcRect t="9146" r="3" b="3"/>
          <a:stretch/>
        </p:blipFill>
        <p:spPr>
          <a:xfrm>
            <a:off x="3180256" y="2395057"/>
            <a:ext cx="3016307" cy="2055326"/>
          </a:xfrm>
          <a:prstGeom prst="rect">
            <a:avLst/>
          </a:prstGeom>
        </p:spPr>
      </p:pic>
    </p:spTree>
    <p:extLst>
      <p:ext uri="{BB962C8B-B14F-4D97-AF65-F5344CB8AC3E}">
        <p14:creationId xmlns:p14="http://schemas.microsoft.com/office/powerpoint/2010/main" val="665345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CB3501-D2CA-45DB-87C0-5CE5A0650556}"/>
              </a:ext>
            </a:extLst>
          </p:cNvPr>
          <p:cNvSpPr>
            <a:spLocks noGrp="1"/>
          </p:cNvSpPr>
          <p:nvPr>
            <p:ph type="title"/>
          </p:nvPr>
        </p:nvSpPr>
        <p:spPr/>
        <p:txBody>
          <a:bodyPr/>
          <a:lstStyle/>
          <a:p>
            <a:r>
              <a:rPr lang="cs-CZ">
                <a:cs typeface="Calibri Light"/>
              </a:rPr>
              <a:t>Prezentace Káji a Matyldy</a:t>
            </a:r>
          </a:p>
        </p:txBody>
      </p:sp>
      <p:pic>
        <p:nvPicPr>
          <p:cNvPr id="5" name="Obrázek 5" descr="Obsah obrázku exteriér, tráva, země&#10;&#10;Popis se vygeneroval automaticky.">
            <a:extLst>
              <a:ext uri="{FF2B5EF4-FFF2-40B4-BE49-F238E27FC236}">
                <a16:creationId xmlns:a16="http://schemas.microsoft.com/office/drawing/2014/main" id="{6C4A040E-212D-42AB-AD2C-F206046FC01E}"/>
              </a:ext>
            </a:extLst>
          </p:cNvPr>
          <p:cNvPicPr>
            <a:picLocks noGrp="1" noChangeAspect="1"/>
          </p:cNvPicPr>
          <p:nvPr>
            <p:ph idx="1"/>
          </p:nvPr>
        </p:nvPicPr>
        <p:blipFill>
          <a:blip r:embed="rId2"/>
          <a:stretch>
            <a:fillRect/>
          </a:stretch>
        </p:blipFill>
        <p:spPr>
          <a:xfrm>
            <a:off x="6898438" y="987425"/>
            <a:ext cx="2741700" cy="4873625"/>
          </a:xfrm>
        </p:spPr>
      </p:pic>
      <p:sp>
        <p:nvSpPr>
          <p:cNvPr id="7" name="Zástupný text 6">
            <a:extLst>
              <a:ext uri="{FF2B5EF4-FFF2-40B4-BE49-F238E27FC236}">
                <a16:creationId xmlns:a16="http://schemas.microsoft.com/office/drawing/2014/main" id="{5FD3FFCF-E773-4B4B-BF0E-ED246EEFDD96}"/>
              </a:ext>
            </a:extLst>
          </p:cNvPr>
          <p:cNvSpPr>
            <a:spLocks noGrp="1"/>
          </p:cNvSpPr>
          <p:nvPr>
            <p:ph type="body" sz="half" idx="2"/>
          </p:nvPr>
        </p:nvSpPr>
        <p:spPr/>
        <p:txBody>
          <a:bodyPr vert="horz" lIns="91440" tIns="45720" rIns="91440" bIns="45720" rtlCol="0" anchor="t">
            <a:normAutofit/>
          </a:bodyPr>
          <a:lstStyle/>
          <a:p>
            <a:r>
              <a:rPr lang="cs-CZ">
                <a:cs typeface="Calibri"/>
              </a:rPr>
              <a:t>Toto jsou louže,</a:t>
            </a:r>
          </a:p>
          <a:p>
            <a:r>
              <a:rPr lang="cs-CZ">
                <a:cs typeface="Calibri"/>
              </a:rPr>
              <a:t>Které jsme našli u autobusové zastávky která se jmenuje Amforová doufáme že se vám fotky líbí.</a:t>
            </a:r>
          </a:p>
          <a:p>
            <a:r>
              <a:rPr lang="cs-CZ">
                <a:cs typeface="Calibri"/>
              </a:rPr>
              <a:t>Tady máte odkaz na zastávku:</a:t>
            </a:r>
            <a:r>
              <a:rPr lang="cs-CZ">
                <a:ea typeface="+mn-lt"/>
                <a:cs typeface="+mn-lt"/>
              </a:rPr>
              <a:t>  </a:t>
            </a:r>
            <a:r>
              <a:rPr lang="cs-CZ">
                <a:ea typeface="+mn-lt"/>
                <a:cs typeface="+mn-lt"/>
                <a:hlinkClick r:id="rId3"/>
              </a:rPr>
              <a:t>https://www.google.com/search?q=amforov%C3%A1&amp;oq=amforo&amp;aqs=chrome.1.69i57j0l3j0i30l4j0i10i30j0i30.24126j0j7&amp;sourceid=chrome&amp;ie=UTF-8</a:t>
            </a:r>
            <a:endParaRPr lang="cs-CZ">
              <a:cs typeface="Calibri"/>
            </a:endParaRPr>
          </a:p>
          <a:p>
            <a:r>
              <a:rPr lang="cs-CZ">
                <a:cs typeface="Calibri"/>
              </a:rPr>
              <a:t>Obrázek zastávky:</a:t>
            </a:r>
          </a:p>
          <a:p>
            <a:endParaRPr lang="cs-CZ">
              <a:cs typeface="Calibri"/>
            </a:endParaRPr>
          </a:p>
          <a:p>
            <a:endParaRPr lang="cs-CZ">
              <a:cs typeface="Calibri"/>
            </a:endParaRPr>
          </a:p>
          <a:p>
            <a:endParaRPr lang="cs-CZ">
              <a:cs typeface="Calibri"/>
            </a:endParaRPr>
          </a:p>
        </p:txBody>
      </p:sp>
      <p:pic>
        <p:nvPicPr>
          <p:cNvPr id="6" name="Obrázek 6" descr="Obsah obrázku exteriér, sníh, vlna&#10;&#10;Popis se vygeneroval automaticky.">
            <a:extLst>
              <a:ext uri="{FF2B5EF4-FFF2-40B4-BE49-F238E27FC236}">
                <a16:creationId xmlns:a16="http://schemas.microsoft.com/office/drawing/2014/main" id="{F0B2D8FC-CE02-4FEB-9F15-776DD5A93A10}"/>
              </a:ext>
            </a:extLst>
          </p:cNvPr>
          <p:cNvPicPr>
            <a:picLocks noGrp="1" noChangeAspect="1"/>
          </p:cNvPicPr>
          <p:nvPr>
            <p:ph sz="half" idx="4294967295"/>
          </p:nvPr>
        </p:nvPicPr>
        <p:blipFill>
          <a:blip r:embed="rId4"/>
          <a:stretch>
            <a:fillRect/>
          </a:stretch>
        </p:blipFill>
        <p:spPr>
          <a:xfrm>
            <a:off x="10337800" y="287338"/>
            <a:ext cx="1854200" cy="3316287"/>
          </a:xfrm>
        </p:spPr>
      </p:pic>
      <p:pic>
        <p:nvPicPr>
          <p:cNvPr id="3" name="Obrázek 3" descr="Obsah obrázku mapa&#10;&#10;Popis se vygeneroval automaticky.">
            <a:extLst>
              <a:ext uri="{FF2B5EF4-FFF2-40B4-BE49-F238E27FC236}">
                <a16:creationId xmlns:a16="http://schemas.microsoft.com/office/drawing/2014/main" id="{8156D894-949A-480B-9368-024DA445609E}"/>
              </a:ext>
            </a:extLst>
          </p:cNvPr>
          <p:cNvPicPr>
            <a:picLocks noChangeAspect="1"/>
          </p:cNvPicPr>
          <p:nvPr/>
        </p:nvPicPr>
        <p:blipFill>
          <a:blip r:embed="rId5"/>
          <a:stretch>
            <a:fillRect/>
          </a:stretch>
        </p:blipFill>
        <p:spPr>
          <a:xfrm>
            <a:off x="911795" y="4941640"/>
            <a:ext cx="2495961" cy="1452720"/>
          </a:xfrm>
          <a:prstGeom prst="rect">
            <a:avLst/>
          </a:prstGeom>
        </p:spPr>
      </p:pic>
    </p:spTree>
    <p:extLst>
      <p:ext uri="{BB962C8B-B14F-4D97-AF65-F5344CB8AC3E}">
        <p14:creationId xmlns:p14="http://schemas.microsoft.com/office/powerpoint/2010/main" val="14305519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ystém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ath_Settings xmlns="19794cd8-8852-4279-a393-aa8e4c9a29c0" xsi:nil="true"/>
    <Self_Registration_Enabled xmlns="19794cd8-8852-4279-a393-aa8e4c9a29c0" xsi:nil="true"/>
    <Distribution_Groups xmlns="19794cd8-8852-4279-a393-aa8e4c9a29c0" xsi:nil="true"/>
    <AppVersion xmlns="19794cd8-8852-4279-a393-aa8e4c9a29c0" xsi:nil="true"/>
    <Invited_Teachers xmlns="19794cd8-8852-4279-a393-aa8e4c9a29c0" xsi:nil="true"/>
    <IsNotebookLocked xmlns="19794cd8-8852-4279-a393-aa8e4c9a29c0" xsi:nil="true"/>
    <Students xmlns="19794cd8-8852-4279-a393-aa8e4c9a29c0">
      <UserInfo>
        <DisplayName/>
        <AccountId xsi:nil="true"/>
        <AccountType/>
      </UserInfo>
    </Students>
    <TeamsChannelId xmlns="19794cd8-8852-4279-a393-aa8e4c9a29c0" xsi:nil="true"/>
    <NotebookType xmlns="19794cd8-8852-4279-a393-aa8e4c9a29c0" xsi:nil="true"/>
    <Teachers xmlns="19794cd8-8852-4279-a393-aa8e4c9a29c0">
      <UserInfo>
        <DisplayName/>
        <AccountId xsi:nil="true"/>
        <AccountType/>
      </UserInfo>
    </Teachers>
    <Student_Groups xmlns="19794cd8-8852-4279-a393-aa8e4c9a29c0">
      <UserInfo>
        <DisplayName/>
        <AccountId xsi:nil="true"/>
        <AccountType/>
      </UserInfo>
    </Student_Groups>
    <DefaultSectionNames xmlns="19794cd8-8852-4279-a393-aa8e4c9a29c0" xsi:nil="true"/>
    <Is_Collaboration_Space_Locked xmlns="19794cd8-8852-4279-a393-aa8e4c9a29c0" xsi:nil="true"/>
    <Has_Teacher_Only_SectionGroup xmlns="19794cd8-8852-4279-a393-aa8e4c9a29c0" xsi:nil="true"/>
    <Owner xmlns="19794cd8-8852-4279-a393-aa8e4c9a29c0">
      <UserInfo>
        <DisplayName/>
        <AccountId xsi:nil="true"/>
        <AccountType/>
      </UserInfo>
    </Owner>
    <LMS_Mappings xmlns="19794cd8-8852-4279-a393-aa8e4c9a29c0" xsi:nil="true"/>
    <Templates xmlns="19794cd8-8852-4279-a393-aa8e4c9a29c0" xsi:nil="true"/>
    <FolderType xmlns="19794cd8-8852-4279-a393-aa8e4c9a29c0" xsi:nil="true"/>
    <CultureName xmlns="19794cd8-8852-4279-a393-aa8e4c9a29c0" xsi:nil="true"/>
    <Invited_Students xmlns="19794cd8-8852-4279-a393-aa8e4c9a29c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102B9CE0362B749804AB56192084098" ma:contentTypeVersion="30" ma:contentTypeDescription="Vytvoří nový dokument" ma:contentTypeScope="" ma:versionID="97c66a85a7db13633757561b59f5e731">
  <xsd:schema xmlns:xsd="http://www.w3.org/2001/XMLSchema" xmlns:xs="http://www.w3.org/2001/XMLSchema" xmlns:p="http://schemas.microsoft.com/office/2006/metadata/properties" xmlns:ns2="19794cd8-8852-4279-a393-aa8e4c9a29c0" targetNamespace="http://schemas.microsoft.com/office/2006/metadata/properties" ma:root="true" ma:fieldsID="ae09268e733c802dd948d5d45ea12642" ns2:_="">
    <xsd:import namespace="19794cd8-8852-4279-a393-aa8e4c9a29c0"/>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794cd8-8852-4279-a393-aa8e4c9a29c0"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DateTaken" ma:index="33" nillable="true" ma:displayName="MediaServiceDateTaken" ma:hidden="true" ma:internalName="MediaServiceDateTaken"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83275E-B043-4D72-90CB-44A723DE378D}">
  <ds:schemaRefs>
    <ds:schemaRef ds:uri="19794cd8-8852-4279-a393-aa8e4c9a29c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CC348AE-C1DC-40BF-BB2A-E253BA338D24}">
  <ds:schemaRefs>
    <ds:schemaRef ds:uri="http://schemas.microsoft.com/sharepoint/v3/contenttype/forms"/>
  </ds:schemaRefs>
</ds:datastoreItem>
</file>

<file path=customXml/itemProps3.xml><?xml version="1.0" encoding="utf-8"?>
<ds:datastoreItem xmlns:ds="http://schemas.openxmlformats.org/officeDocument/2006/customXml" ds:itemID="{E5C7C8F8-8F16-48DE-8D23-22B1620B0948}">
  <ds:schemaRefs>
    <ds:schemaRef ds:uri="19794cd8-8852-4279-a393-aa8e4c9a29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Odznáček</Template>
  <Application>Microsoft Office PowerPoint</Application>
  <PresentationFormat>Širokoúhlá obrazovka</PresentationFormat>
  <Slides>28</Slides>
  <Notes>0</Notes>
  <HiddenSlides>1</HiddenSlides>
  <ScaleCrop>false</ScaleCrop>
  <HeadingPairs>
    <vt:vector size="4" baseType="variant">
      <vt:variant>
        <vt:lpstr>Motiv</vt:lpstr>
      </vt:variant>
      <vt:variant>
        <vt:i4>3</vt:i4>
      </vt:variant>
      <vt:variant>
        <vt:lpstr>Nadpisy snímků</vt:lpstr>
      </vt:variant>
      <vt:variant>
        <vt:i4>28</vt:i4>
      </vt:variant>
    </vt:vector>
  </HeadingPairs>
  <TitlesOfParts>
    <vt:vector size="31" baseType="lpstr">
      <vt:lpstr>Office Theme</vt:lpstr>
      <vt:lpstr>Motiv Office</vt:lpstr>
      <vt:lpstr>Motiv systému Office</vt:lpstr>
      <vt:lpstr>                    Voda</vt:lpstr>
      <vt:lpstr>Prezentace aplikace PowerPoint</vt:lpstr>
      <vt:lpstr>Prezentace aplikace PowerPoint</vt:lpstr>
      <vt:lpstr>  Voda, chemickým vzorcem H2O, systematický název oxidan[2], je chemická sloučenina vodíku a kyslíku.</vt:lpstr>
      <vt:lpstr>Voda</vt:lpstr>
      <vt:lpstr>Laboratorní voda</vt:lpstr>
      <vt:lpstr>MOŘE A OCEÁNY</vt:lpstr>
      <vt:lpstr>voda</vt:lpstr>
      <vt:lpstr>Prezentace Káji a Matyldy</vt:lpstr>
      <vt:lpstr>Voda je důležitá, nejen pro lidi ale I pro  zvířata a rostliny. </vt:lpstr>
      <vt:lpstr>Voda je důležitá a moc krásná. Potřebujeme ji na spoustu věcí například na vaření, pití, mytí, práci a zalévání rostlin. Vodu musíme chránit aby pořád byla čistá. Voda je důležitá taky pro to že se s ní třeba hasí požáry a když se popálíš tak si na to dáš studený obklad který se často skládá z vody.</vt:lpstr>
      <vt:lpstr>                         voda                 </vt:lpstr>
      <vt:lpstr>                                  Ledovce           </vt:lpstr>
      <vt:lpstr>Rybníky</vt:lpstr>
      <vt:lpstr>Jak vodu vidím já</vt:lpstr>
      <vt:lpstr> Mám ráda vodu.</vt:lpstr>
      <vt:lpstr>Prezentace aplikace PowerPoint</vt:lpstr>
      <vt:lpstr>Prezentace aplikace PowerPoint</vt:lpstr>
      <vt:lpstr>Prezentace aplikace PowerPoint</vt:lpstr>
      <vt:lpstr> Děkuji za pozornost.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dc:title>
  <dc:creator>Martina Hanzalová</dc:creator>
  <cp:revision>34</cp:revision>
  <dcterms:created xsi:type="dcterms:W3CDTF">2021-03-21T16:07:08Z</dcterms:created>
  <dcterms:modified xsi:type="dcterms:W3CDTF">2021-04-13T09:39:07Z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0x0101009102B9CE0362B749804AB56192084098</vt:lpwstr>
  </property>
</Properties>
</file>