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797F6-F744-4F51-BF6D-8A3E5A05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DD0C25-FB72-4B05-964D-7894EF80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49EF-DCA2-4464-B115-187294ABAB87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9FBB88-6499-4750-83CD-7F3421D1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84FB6C-3289-4FD8-80A3-105006B4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ACED-43DA-43EF-A27E-C997C68D8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39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C4E7FA-0E4A-4B9F-ADC0-F2EF51E6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2444F4-A92F-4B12-80F2-A95FBD44E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3CF88C-D576-4760-99B7-61A21985B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49EF-DCA2-4464-B115-187294ABAB87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EC8F43-2865-47B3-96F3-C5EF7DBB8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F5AC0F-625A-4B9A-B481-5A76968D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ACED-43DA-43EF-A27E-C997C68D8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0A49DEAB-C94E-4487-8D45-3B602AFC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17A66B-48A9-49A8-B627-C733E9791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22BD3DB-4B4B-4AF1-BB93-B889C9FA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040E95-ACF0-4A40-ACB0-9FFDB4C82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B09E43E-5766-4ADC-BDD3-7E83C155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9CB472-278F-4EBB-BEC5-D77B88BAA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0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6DFD37A-3FA7-4550-B63C-6B9E8485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380E4D-087B-4A6C-907B-559934556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682B7A4-2CEC-4016-BAC6-A3BFEB9E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CF9A6C-5AD4-4732-9E43-4F106D583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7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5E7EBDC-1BB9-42F4-879F-EF3C3B82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8A2B1F-EFAF-4836-BA78-6D58B4170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260FE74-BB86-4749-B748-509B2410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FB35CB-6B44-4198-9219-1E5F30B70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85B5946-5CD2-42E9-9A80-FB294964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F9F35D-F4EF-440E-BA7B-F6E099AA1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9C6E85E-C8CA-429E-99CD-0F17BB88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523F61-E604-448C-B188-05EF37BBA8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0B8329C-563D-449A-A2B3-AE10FE82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132A0F-A886-4A68-8080-14E9B2ADC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52A8070-D7F9-4453-A82D-90DC9BED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7B33D3-5F9E-4EFA-A916-F8A6EC088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CD055D5-F2C3-4B51-ABE2-2250B91C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3440DA-A24F-4144-9411-05A172B8C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34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cervenka</dc:creator>
  <cp:lastModifiedBy>tom cervenka</cp:lastModifiedBy>
  <cp:revision>2</cp:revision>
  <dcterms:created xsi:type="dcterms:W3CDTF">2021-04-06T14:39:02Z</dcterms:created>
  <dcterms:modified xsi:type="dcterms:W3CDTF">2021-04-06T20:31:23Z</dcterms:modified>
</cp:coreProperties>
</file>