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346AD-C1CB-B4E7-00D0-AD5C8943EBDE}" v="539" dt="2021-03-28T20:24:17.475"/>
    <p1510:client id="{B2B5ACC3-F3F6-4C4F-8A60-CD21E860D7F6}" v="1429" dt="2021-03-28T19:59:29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4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5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5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3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9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4/13/2021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31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https://cs.wikipedia.org/wiki/Rud%C3%A9_mo%C5%99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de.wiktionary.org/wiki/Rochen" TargetMode="External"/><Relationship Id="rId10" Type="http://schemas.openxmlformats.org/officeDocument/2006/relationships/hyperlink" Target="http://fishesofaustralia.net.au/home/family/34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ihlava_(%C5%99eka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en.wikipedia.org/wiki/Salmo_trutta_fario" TargetMode="External"/><Relationship Id="rId7" Type="http://schemas.openxmlformats.org/officeDocument/2006/relationships/hyperlink" Target="https://sk.wikiquote.org/wiki/%C5%BDab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cs.wikipedia.org/wiki/%C3%9Aho%C5%99_%C5%99%C3%AD%C4%8Dn%C3%AD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pl.wiktionary.org/wiki/v%C3%A1%C5%BEk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ybn%C3%ADk_Mo%C5%99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cs.wikipedia.org/wiki/Kapr_obecn%C3%BD" TargetMode="External"/><Relationship Id="rId7" Type="http://schemas.openxmlformats.org/officeDocument/2006/relationships/hyperlink" Target="https://cs.wikipedia.org/wiki/Nymphae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s://cs.wikipedia.org/wiki/Labu%C5%A5_velk%C3%A1" TargetMode="External"/><Relationship Id="rId5" Type="http://schemas.openxmlformats.org/officeDocument/2006/relationships/hyperlink" Target="https://cs.wikipedia.org/wiki/%C5%A0tika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s://www.flickr.com/photos/155029225@N07/3508801333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orn%C3%BD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Raindrops on cypress leaves">
            <a:extLst>
              <a:ext uri="{FF2B5EF4-FFF2-40B4-BE49-F238E27FC236}">
                <a16:creationId xmlns:a16="http://schemas.microsoft.com/office/drawing/2014/main" id="{068DBA77-7AF6-42F6-8725-29EDFAC46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32" r="6" b="5016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Water life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5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7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87644-4EF9-478F-AC8F-8CE3CDA8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Sea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7104C-D18E-4655-8CB1-48B84B25FD7B}"/>
              </a:ext>
            </a:extLst>
          </p:cNvPr>
          <p:cNvSpPr txBox="1"/>
          <p:nvPr/>
        </p:nvSpPr>
        <p:spPr>
          <a:xfrm>
            <a:off x="777240" y="3428999"/>
            <a:ext cx="4606280" cy="27479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The sea covers a large area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Water in the sea is salty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We haven´t got sea in Czech Republic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We usually travel to the sea to other countries and states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There are many seas around the whole world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Sea is home for many animals, for example sharks, seahorses, stingrays and lots of other fishes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There are also many sea flowers, for example seaweed or corals</a:t>
            </a:r>
          </a:p>
        </p:txBody>
      </p:sp>
      <p:grpSp>
        <p:nvGrpSpPr>
          <p:cNvPr id="86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ea turtle in the water">
            <a:extLst>
              <a:ext uri="{FF2B5EF4-FFF2-40B4-BE49-F238E27FC236}">
                <a16:creationId xmlns:a16="http://schemas.microsoft.com/office/drawing/2014/main" id="{3F0A4652-B2AF-46E2-861D-46500E219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6" r="12240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63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Free Images : beach, water, underwater, seaweed, coral ...">
            <a:extLst>
              <a:ext uri="{FF2B5EF4-FFF2-40B4-BE49-F238E27FC236}">
                <a16:creationId xmlns:a16="http://schemas.microsoft.com/office/drawing/2014/main" id="{77A6884D-7E6A-4214-8ADE-94BC3864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24" name="Rectangle 2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Bezplatný obrázek: ryby, moře, mořské ryby, vodu, barevné ...">
            <a:extLst>
              <a:ext uri="{FF2B5EF4-FFF2-40B4-BE49-F238E27FC236}">
                <a16:creationId xmlns:a16="http://schemas.microsoft.com/office/drawing/2014/main" id="{9C0E5406-3166-4287-B66A-F14BC88B3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676" y="724606"/>
            <a:ext cx="3252903" cy="2320404"/>
          </a:xfrm>
          <a:prstGeom prst="rect">
            <a:avLst/>
          </a:prstGeom>
        </p:spPr>
      </p:pic>
      <p:sp>
        <p:nvSpPr>
          <p:cNvPr id="26" name="Rectangle 24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1E7A5FE-EFEC-45FB-A116-65EEF1CCA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13518" y="795086"/>
            <a:ext cx="3252903" cy="2179445"/>
          </a:xfrm>
          <a:prstGeom prst="rect">
            <a:avLst/>
          </a:prstGeom>
        </p:spPr>
      </p:pic>
      <p:sp>
        <p:nvSpPr>
          <p:cNvPr id="28" name="Rectangle 2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A0032F99-4C9D-431A-A167-BA23E8257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2549" y="3819656"/>
            <a:ext cx="3104943" cy="2328707"/>
          </a:xfrm>
          <a:prstGeom prst="rect">
            <a:avLst/>
          </a:prstGeom>
        </p:spPr>
      </p:pic>
      <p:sp>
        <p:nvSpPr>
          <p:cNvPr id="30" name="Rectangle 28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다이빙, 동물, 모래에 관한 무료 스톡 사진">
            <a:extLst>
              <a:ext uri="{FF2B5EF4-FFF2-40B4-BE49-F238E27FC236}">
                <a16:creationId xmlns:a16="http://schemas.microsoft.com/office/drawing/2014/main" id="{152685AD-98D1-4C2E-BC6C-AC2488496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5433" y="3945485"/>
            <a:ext cx="3217333" cy="214756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5AC4B46-8C22-4EAE-AE5B-14586EA130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313518" y="3901868"/>
            <a:ext cx="3252903" cy="21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7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4EA1B-5927-47A9-8866-35333BEC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/>
          </a:bodyPr>
          <a:lstStyle/>
          <a:p>
            <a:r>
              <a:rPr lang="en-US" sz="4400"/>
              <a:t>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3F076-6C96-48CF-8114-4D2F02C41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River is running water in nature</a:t>
            </a:r>
          </a:p>
          <a:p>
            <a:pPr>
              <a:buClr>
                <a:srgbClr val="697C46"/>
              </a:buClr>
            </a:pPr>
            <a:r>
              <a:rPr lang="en-US" sz="1800">
                <a:cs typeface="Calibri"/>
              </a:rPr>
              <a:t>The water is fresh, not salty as in the sea</a:t>
            </a:r>
          </a:p>
          <a:p>
            <a:pPr>
              <a:buClr>
                <a:srgbClr val="697C46"/>
              </a:buClr>
            </a:pPr>
            <a:r>
              <a:rPr lang="en-US" sz="1800">
                <a:cs typeface="Calibri"/>
              </a:rPr>
              <a:t>We have many rivers in Czech Republic</a:t>
            </a:r>
          </a:p>
          <a:p>
            <a:pPr>
              <a:buClr>
                <a:srgbClr val="697C46"/>
              </a:buClr>
            </a:pPr>
            <a:r>
              <a:rPr lang="en-US" sz="1800">
                <a:cs typeface="Calibri"/>
              </a:rPr>
              <a:t>River is home for lots of freshwater animals like fish, snake, frog and we can see dragonflies so close too</a:t>
            </a:r>
          </a:p>
          <a:p>
            <a:pPr>
              <a:buClr>
                <a:srgbClr val="697C46"/>
              </a:buClr>
            </a:pPr>
            <a:endParaRPr lang="en-US" sz="1800">
              <a:cs typeface="Calibri"/>
            </a:endParaRPr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0E397D6C-5061-48EF-9258-5601C4D3F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55" r="14433" b="-3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796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738F67-FE07-4CFB-8A1B-E8253A42C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77481" y="780041"/>
            <a:ext cx="3608172" cy="231170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E2E173-7145-4EEF-83E2-ED2CDCCA1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7076" y="893342"/>
            <a:ext cx="3330145" cy="219836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F750535-4D30-4958-A363-E2D79634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84075" y="3509092"/>
            <a:ext cx="3258062" cy="271275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6C73DFF-E82F-4E71-8C46-078C622A4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992395" y="3725027"/>
            <a:ext cx="3612291" cy="24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0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4A07C-4198-44F7-9E2B-FD739147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Pond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1BDF1-F137-428B-A177-E1DAFA621720}"/>
              </a:ext>
            </a:extLst>
          </p:cNvPr>
          <p:cNvSpPr txBox="1"/>
          <p:nvPr/>
        </p:nvSpPr>
        <p:spPr>
          <a:xfrm>
            <a:off x="777240" y="3428999"/>
            <a:ext cx="4606280" cy="27479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pond is fresh stagnant water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It´s created by people, not by nature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one of very known ponds is for example </a:t>
            </a:r>
            <a:r>
              <a:rPr lang="en-US" dirty="0" err="1">
                <a:solidFill>
                  <a:schemeClr val="tx2"/>
                </a:solidFill>
              </a:rPr>
              <a:t>Třeboňský</a:t>
            </a:r>
            <a:r>
              <a:rPr lang="en-US" dirty="0">
                <a:solidFill>
                  <a:schemeClr val="tx2"/>
                </a:solidFill>
              </a:rPr>
              <a:t> pond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Pond is home for carps for example and some other fishes like pike 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Water lilies grow on the pond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697C4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cs typeface="Calibri"/>
              </a:rPr>
              <a:t>And we can see ducks or swans too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35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FA90D52E-0C23-4B2D-AF20-FD0F1763D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298" r="4078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985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AD388F-9D4B-43CE-BAA1-11D599B77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508" y="1165205"/>
            <a:ext cx="5046126" cy="2175431"/>
          </a:xfrm>
          <a:prstGeom prst="rect">
            <a:avLst/>
          </a:prstGeom>
        </p:spPr>
      </p:pic>
      <p:pic>
        <p:nvPicPr>
          <p:cNvPr id="3" name="Obrázek 3" descr="Obsah obrázku tráva, exteriér&#10;&#10;Popis se vygeneroval automaticky.">
            <a:extLst>
              <a:ext uri="{FF2B5EF4-FFF2-40B4-BE49-F238E27FC236}">
                <a16:creationId xmlns:a16="http://schemas.microsoft.com/office/drawing/2014/main" id="{D932F19D-CDF5-48B1-B724-A13502BA2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2295" y="3739084"/>
            <a:ext cx="3933377" cy="2419178"/>
          </a:xfrm>
          <a:prstGeom prst="rect">
            <a:avLst/>
          </a:prstGeom>
        </p:spPr>
      </p:pic>
      <p:pic>
        <p:nvPicPr>
          <p:cNvPr id="6" name="Obrázek 6" descr="Obsah obrázku rybník, příroda, voda&#10;&#10;Popis se vygeneroval automaticky.">
            <a:extLst>
              <a:ext uri="{FF2B5EF4-FFF2-40B4-BE49-F238E27FC236}">
                <a16:creationId xmlns:a16="http://schemas.microsoft.com/office/drawing/2014/main" id="{302CC7C8-A4E8-4640-BE9B-1AFC5A091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40043" y="487611"/>
            <a:ext cx="3108543" cy="3534145"/>
          </a:xfrm>
          <a:prstGeom prst="rect">
            <a:avLst/>
          </a:prstGeom>
        </p:spPr>
      </p:pic>
      <p:pic>
        <p:nvPicPr>
          <p:cNvPr id="9" name="Obrázek 9" descr="Obsah obrázku pták, voda, exteriér, vodní pták&#10;&#10;Popis se vygeneroval automaticky.">
            <a:extLst>
              <a:ext uri="{FF2B5EF4-FFF2-40B4-BE49-F238E27FC236}">
                <a16:creationId xmlns:a16="http://schemas.microsoft.com/office/drawing/2014/main" id="{35452D53-B1F8-416B-B308-1422984363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26482" y="4536379"/>
            <a:ext cx="2743200" cy="1543050"/>
          </a:xfrm>
          <a:prstGeom prst="rect">
            <a:avLst/>
          </a:prstGeom>
        </p:spPr>
      </p:pic>
      <p:pic>
        <p:nvPicPr>
          <p:cNvPr id="12" name="Obrázek 12" descr="Obsah obrázku voda, pták, labuť, vodní pták&#10;&#10;Popis se vygeneroval automaticky.">
            <a:extLst>
              <a:ext uri="{FF2B5EF4-FFF2-40B4-BE49-F238E27FC236}">
                <a16:creationId xmlns:a16="http://schemas.microsoft.com/office/drawing/2014/main" id="{7B75C0D1-F24B-4F9F-8DAF-D9D3C93E69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980901" y="4369169"/>
            <a:ext cx="24765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4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CDE0AF-5ED1-4CEA-85DD-D32C8B6B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/>
          </a:bodyPr>
          <a:lstStyle/>
          <a:p>
            <a:r>
              <a:rPr lang="cs-CZ" sz="4400"/>
              <a:t>Lake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3EDCB9-2E46-41D6-902D-A529CDD0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cs typeface="Calibri"/>
              </a:rPr>
              <a:t>Lake is fresh stagnant water</a:t>
            </a:r>
          </a:p>
          <a:p>
            <a:pPr>
              <a:buClr>
                <a:srgbClr val="697C46"/>
              </a:buClr>
            </a:pPr>
            <a:r>
              <a:rPr lang="cs-CZ" sz="1800">
                <a:cs typeface="Calibri"/>
              </a:rPr>
              <a:t>It´s created by nature</a:t>
            </a:r>
          </a:p>
          <a:p>
            <a:pPr>
              <a:buClr>
                <a:srgbClr val="697C46"/>
              </a:buClr>
            </a:pPr>
            <a:r>
              <a:rPr lang="cs-CZ" sz="1800">
                <a:cs typeface="Calibri"/>
              </a:rPr>
              <a:t>We have lakes in Czech Republic, the main known is Máchovo lake</a:t>
            </a:r>
          </a:p>
          <a:p>
            <a:pPr>
              <a:buClr>
                <a:srgbClr val="697C46"/>
              </a:buClr>
            </a:pPr>
            <a:endParaRPr lang="cs-CZ" sz="1800">
              <a:cs typeface="Calibri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4" descr="Obsah obrázku voda, exteriér, obloha, hora&#10;&#10;Popis se vygeneroval automaticky.">
            <a:extLst>
              <a:ext uri="{FF2B5EF4-FFF2-40B4-BE49-F238E27FC236}">
                <a16:creationId xmlns:a16="http://schemas.microsoft.com/office/drawing/2014/main" id="{7D599147-E88E-433E-B244-70BEF4FB5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2376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1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E2DCF1-6508-4DB7-B0AB-E5A7F607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873267"/>
            <a:ext cx="4606280" cy="781986"/>
          </a:xfrm>
        </p:spPr>
        <p:txBody>
          <a:bodyPr anchor="b">
            <a:normAutofit/>
          </a:bodyPr>
          <a:lstStyle/>
          <a:p>
            <a:r>
              <a:rPr lang="cs-CZ" sz="4400" dirty="0" err="1"/>
              <a:t>Ocean</a:t>
            </a: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Obrázek 9" descr="Obsah obrázku mapa&#10;&#10;Popis se vygeneroval automaticky.">
            <a:extLst>
              <a:ext uri="{FF2B5EF4-FFF2-40B4-BE49-F238E27FC236}">
                <a16:creationId xmlns:a16="http://schemas.microsoft.com/office/drawing/2014/main" id="{C1D56420-9921-495B-A9E8-53962B7F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021" y="2215944"/>
            <a:ext cx="5715000" cy="325755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1135004-DA11-4320-9F0D-6EDBA08A91E2}"/>
              </a:ext>
            </a:extLst>
          </p:cNvPr>
          <p:cNvSpPr txBox="1"/>
          <p:nvPr/>
        </p:nvSpPr>
        <p:spPr>
          <a:xfrm>
            <a:off x="778701" y="2908127"/>
            <a:ext cx="461166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oceans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cover</a:t>
            </a:r>
            <a:r>
              <a:rPr lang="cs-CZ" dirty="0">
                <a:ea typeface="+mn-lt"/>
                <a:cs typeface="+mn-lt"/>
              </a:rPr>
              <a:t> 71%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earth´s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surface</a:t>
            </a:r>
          </a:p>
          <a:p>
            <a:pPr marL="285750" indent="-285750">
              <a:buFont typeface="Arial"/>
              <a:buChar char="•"/>
            </a:pPr>
            <a:r>
              <a:rPr lang="cs-CZ" dirty="0" err="1">
                <a:cs typeface="Calibri"/>
              </a:rPr>
              <a:t>We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have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five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oceans</a:t>
            </a:r>
            <a:r>
              <a:rPr lang="cs-CZ" dirty="0">
                <a:cs typeface="Calibri"/>
              </a:rPr>
              <a:t> on </a:t>
            </a:r>
            <a:r>
              <a:rPr lang="cs-CZ" dirty="0" err="1">
                <a:cs typeface="Calibri"/>
              </a:rPr>
              <a:t>the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Earth</a:t>
            </a:r>
            <a:r>
              <a:rPr lang="cs-CZ" dirty="0">
                <a:cs typeface="Calibri"/>
              </a:rPr>
              <a:t> and </a:t>
            </a:r>
            <a:r>
              <a:rPr lang="cs-CZ" dirty="0" err="1">
                <a:cs typeface="Calibri"/>
              </a:rPr>
              <a:t>they</a:t>
            </a:r>
            <a:r>
              <a:rPr lang="cs-CZ" dirty="0">
                <a:cs typeface="Calibri"/>
              </a:rPr>
              <a:t> are: </a:t>
            </a:r>
            <a:r>
              <a:rPr lang="cs-CZ" dirty="0" err="1">
                <a:cs typeface="Calibri"/>
              </a:rPr>
              <a:t>Pacific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Ocean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Atlantic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Ocean</a:t>
            </a:r>
            <a:r>
              <a:rPr lang="cs-CZ" dirty="0">
                <a:cs typeface="Calibri"/>
              </a:rPr>
              <a:t>, Indian </a:t>
            </a:r>
            <a:r>
              <a:rPr lang="cs-CZ" dirty="0" err="1">
                <a:cs typeface="Calibri"/>
              </a:rPr>
              <a:t>Ocean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Southern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Ocean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Arctic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Ocean</a:t>
            </a:r>
            <a:r>
              <a:rPr lang="cs-CZ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831711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303920"/>
      </a:dk2>
      <a:lt2>
        <a:srgbClr val="E8E2E4"/>
      </a:lt2>
      <a:accent1>
        <a:srgbClr val="46B388"/>
      </a:accent1>
      <a:accent2>
        <a:srgbClr val="3BB152"/>
      </a:accent2>
      <a:accent3>
        <a:srgbClr val="5EB246"/>
      </a:accent3>
      <a:accent4>
        <a:srgbClr val="85AF3A"/>
      </a:accent4>
      <a:accent5>
        <a:srgbClr val="A9A342"/>
      </a:accent5>
      <a:accent6>
        <a:srgbClr val="B1793B"/>
      </a:accent6>
      <a:hlink>
        <a:srgbClr val="7E882D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ConfettiVTI</vt:lpstr>
      <vt:lpstr>Water life</vt:lpstr>
      <vt:lpstr>Sea</vt:lpstr>
      <vt:lpstr>PowerPoint Presentation</vt:lpstr>
      <vt:lpstr>River</vt:lpstr>
      <vt:lpstr>PowerPoint Presentation</vt:lpstr>
      <vt:lpstr>Pond</vt:lpstr>
      <vt:lpstr>PowerPoint Presentation</vt:lpstr>
      <vt:lpstr>Lake</vt:lpstr>
      <vt:lpstr>Ocean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294</cp:revision>
  <dcterms:created xsi:type="dcterms:W3CDTF">2021-03-28T18:48:05Z</dcterms:created>
  <dcterms:modified xsi:type="dcterms:W3CDTF">2021-04-13T16:19:21Z</dcterms:modified>
</cp:coreProperties>
</file>