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59" r:id="rId6"/>
    <p:sldId id="262" r:id="rId7"/>
    <p:sldId id="260" r:id="rId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33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0E1B172-D773-41B1-BCDD-A0068B9F9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B56D9089-477D-41F8-8AFE-872113C78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169F33C-FCF8-438A-92A8-0EF994435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23. 1. 2020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CF9948C-8691-4881-A169-6D98EB83A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3891F18-4FAD-444A-B541-C8D0ABC7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11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1A0D02C-6A40-4758-BF5A-48A37052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8A2F41EB-4A4A-4814-97C0-BD2E0BB8F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E1313C1D-2142-47E4-B801-20AEDE8F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23. 1. 2020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2A0FB7B-4FD6-4877-ABFE-20369B1D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021685C3-50EB-46BE-9A05-ED98D890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67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40A8565F-D77F-4AD0-8D67-EF7E8BE31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1DB0C20D-4BD0-4F5D-A973-E614C474D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0212636-A712-4AA8-8F97-A5FDAF00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23. 1. 2020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ACCDC54E-4F55-4FDA-926D-9CAE032B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3BCB00A-2E74-48E0-A300-5E699B86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30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D64A845-C7C2-4B8E-A0F3-CF57595D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6A1D7D6-233C-4908-AD39-C59D32018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E0BE73E-C98A-470A-BECF-85FB793F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23. 1. 2020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315F8233-179C-40F3-B5D1-2EE5BFC05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5C113ED-7167-4161-BDCB-940DDE5A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85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286E449-154E-468D-881F-DC8BF10C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196EF097-B644-4BFC-AC7A-262D3669F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73EEBFED-0139-409E-A541-4226B01F3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23. 1. 2020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E0F98C6-50E8-4BFA-87BC-9ED521656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297B6A13-9132-422E-A2E2-C8751447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99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84F08C1-E46C-4324-B160-B4D50E95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FBA841A-0ACA-424F-BC9B-BD99BDFF6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D950E7E0-DBAA-4EA4-BCCC-8002C7E2C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EEA69EA6-9C4A-40A8-BE71-4FDC1370F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23. 1. 2020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F29A5C3E-59A1-4E16-949C-A0DB9A327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36DE8779-B86C-4D38-B405-41A5A398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61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9B4B878-4621-40DA-BA5F-FE52A0AF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988307F3-0BB6-4F81-AC48-D49C7FEBF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BC3FD0F3-8B43-4967-8E25-A2270D418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AB220781-E8CA-499D-8388-AF13E417D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D6CBBDA-8621-41CC-B813-AA0E93530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2364B3B2-0087-4505-A6B2-36E216780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23. 1. 2020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A4245BB2-9D65-4D38-91D6-BEB77566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48B338DF-EA29-4516-ACDC-F76F881B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40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4CD79C8-07CF-4206-9A7C-CE7473B5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A40BA9DD-73EA-4345-A8C9-F9C24CBD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23. 1. 2020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0273E66D-7B54-4711-BD46-D3DA6755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AB9E0C4A-ECB2-4067-9FD9-235B8A32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22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4A67D376-AD33-4A5F-9397-1D9C8DD42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23. 1. 2020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DC9AAB2-DA1D-47CC-A629-CA59A3C0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B917711B-40BB-4FC5-A0B4-A6AF477B0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35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6600B40-68F6-4162-8BAD-EC2A6B6A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7B4E44E-4906-4B01-A8F9-9FFBBC643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00FD3CC1-9087-451C-8273-E67F111B7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37F1FABF-4AD0-46BC-B26B-36AE3673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23. 1. 2020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8E5198FB-2CF1-4969-A444-9466B7447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61F094E8-7F62-4FBF-B5AA-1FF05FBB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36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AA91099-E8B6-46E9-A250-0B039F35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99FABB3A-AC89-4F0E-878E-6BE00A4B5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52070631-25D9-40C6-AA26-828477C50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5E7A5561-4E18-44F8-B2CB-FECF07B1B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23. 1. 2020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C4FE5D49-9825-4FCF-B0D4-7C7EC275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04166B9C-FB2F-4EDA-A94F-FAD131C7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67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015BECBA-A05F-408B-8E97-44B9A420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17279093-F28F-4453-9123-374313987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D4BC5F8-09A5-4D96-9452-D614E7E47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F51B9-16C7-4309-A8EA-28EEE3E631CF}" type="datetimeFigureOut">
              <a:rPr lang="cs-CZ" smtClean="0"/>
              <a:t>23. 1. 2020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4A5F897-03D9-46BA-8C96-707A190DF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F4A6DD6F-4252-447C-A782-C8EB482DA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46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nůž&#10;&#10;Popis byl vytvořen automaticky">
            <a:extLst>
              <a:ext uri="{FF2B5EF4-FFF2-40B4-BE49-F238E27FC236}">
                <a16:creationId xmlns="" xmlns:a16="http://schemas.microsoft.com/office/drawing/2014/main" id="{7D4074A4-E786-49EE-BC6E-23C5A7FE0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23" y="221127"/>
            <a:ext cx="6157383" cy="985181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9BB75D05-E180-4CAF-A605-97F467DDD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015" y="3629025"/>
            <a:ext cx="9144000" cy="1285874"/>
          </a:xfrm>
        </p:spPr>
        <p:txBody>
          <a:bodyPr>
            <a:normAutofit/>
          </a:bodyPr>
          <a:lstStyle/>
          <a:p>
            <a:endParaRPr lang="cs-CZ" i="1" dirty="0"/>
          </a:p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PORTUGALSKO - FARO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FFFFFF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465114" y="1992086"/>
            <a:ext cx="9906000" cy="1207634"/>
          </a:xfrm>
        </p:spPr>
        <p:txBody>
          <a:bodyPr/>
          <a:lstStyle/>
          <a:p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 11. – 27. 11. 2019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 PPR, ZŠ Mohylová, Doma na stejné adrese II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5208814" y="5979830"/>
            <a:ext cx="6858001" cy="7534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Mgr. Pavlína Pohanková, Mgr. Kateřina Srbová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0D5E02D-188D-44FB-AE8C-0E8BEC9E0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portugalském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3BA9D31-1C73-4114-9A3A-051E2135B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Povinná školní docházka rozdělena do třech cyklů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Žáci začínají základní vzdělávání v šesti letech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Školy rozděleny na státní, polostátní a soukromé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Stoprocentní inkluze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0" r="7410" b="35827"/>
          <a:stretch/>
        </p:blipFill>
        <p:spPr>
          <a:xfrm>
            <a:off x="4937198" y="3624942"/>
            <a:ext cx="6683302" cy="3053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62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AEC8333-F9B8-414A-A93F-69115912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1223158"/>
          </a:xfrm>
        </p:spPr>
        <p:txBody>
          <a:bodyPr/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Jardim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Escola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Joao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Deus </a:t>
            </a:r>
            <a:endParaRPr lang="cs-CZ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CBB2406-5BE4-4511-AAAD-549BB47BF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3788"/>
            <a:ext cx="10515600" cy="48231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budově MŠ i ZŠ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Škola zapojena do vzdělávacího systému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Joao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Deus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 žáků ve čtyřech třídách, z toho 42 dětí s OMJ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 vyučuje třídu pouze jeden rok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Školné hrazeno státem i rodiči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Výuka portugalštiny zahájena již v MŠ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Projektové vyučování, skupinová práce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i="1" dirty="0">
              <a:cs typeface="Calibri"/>
            </a:endParaRPr>
          </a:p>
          <a:p>
            <a:pPr marL="0" indent="0">
              <a:buNone/>
            </a:pPr>
            <a:endParaRPr lang="cs-CZ" i="1" dirty="0">
              <a:cs typeface="Calibri"/>
            </a:endParaRPr>
          </a:p>
        </p:txBody>
      </p:sp>
      <p:pic>
        <p:nvPicPr>
          <p:cNvPr id="2050" name="Picture 2" descr="C:\Users\Katka\Desktop\portugalsko\IMG_20191126_0943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7754" r="3908" b="8919"/>
          <a:stretch/>
        </p:blipFill>
        <p:spPr bwMode="auto">
          <a:xfrm>
            <a:off x="7433953" y="3605334"/>
            <a:ext cx="4390902" cy="2966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ka\Desktop\portugalsko\IMG_20191126_0930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73"/>
          <a:stretch/>
        </p:blipFill>
        <p:spPr bwMode="auto">
          <a:xfrm>
            <a:off x="121229" y="425924"/>
            <a:ext cx="3690750" cy="6331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tka\Desktop\portugalsko\IMG_20191126_1012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8" t="5238" r="19830"/>
          <a:stretch/>
        </p:blipFill>
        <p:spPr bwMode="auto">
          <a:xfrm>
            <a:off x="9405256" y="161308"/>
            <a:ext cx="2683823" cy="4493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tka\Desktop\portugalsko\IMG_20191126_103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75" y="425924"/>
            <a:ext cx="4391889" cy="3293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atka\Desktop\portugalsko\IMG_20191126_1123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79" y="4434679"/>
            <a:ext cx="3072386" cy="2304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atka\Desktop\portugalsko\IMG_20191126_0938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6" b="13056"/>
          <a:stretch/>
        </p:blipFill>
        <p:spPr bwMode="auto">
          <a:xfrm>
            <a:off x="4383976" y="3824749"/>
            <a:ext cx="2741220" cy="2883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6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57448DC-8859-41D1-AEF8-9AFADC0F7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Escola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Primária EB1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Ilha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Ancao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406CCB4-DE4C-4D45-9E42-5BB49D4FD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třídy pro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žáků, z toho 8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žáků s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OMJ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Výuka probíhá v blocích od 8:30 do 15:30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Veškeré pomůcky hrazeny státem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Výuka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malém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kolektivu, 1. – 4. ročník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Nezvoní, kurzy surfování,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vyučování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také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pláži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popisky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věcí,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piktogramy,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slovníčky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	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písně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rodném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jazyce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1026" name="Picture 2" descr="C:\Users\Katka\Desktop\portugalsko\IMG_20191127_121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60" y="3360716"/>
            <a:ext cx="4188031" cy="3141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ka\Desktop\portugalsko\IMG_20191127_11015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4" r="6586"/>
          <a:stretch/>
        </p:blipFill>
        <p:spPr bwMode="auto">
          <a:xfrm>
            <a:off x="415636" y="199653"/>
            <a:ext cx="4762005" cy="3336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tka\Desktop\portugalsko\IMG_20191127_1137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" t="2326" r="238" b="4800"/>
          <a:stretch/>
        </p:blipFill>
        <p:spPr bwMode="auto">
          <a:xfrm>
            <a:off x="6127668" y="154379"/>
            <a:ext cx="5094514" cy="3408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tka\Desktop\portugalsko\IMG_20191127_114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3790133"/>
            <a:ext cx="4000500" cy="300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atka\Desktop\portugalsko\IMG_20191127_1141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8"/>
          <a:stretch/>
        </p:blipFill>
        <p:spPr bwMode="auto">
          <a:xfrm>
            <a:off x="1460665" y="3758414"/>
            <a:ext cx="3930734" cy="3063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3CB237C-8D8B-4185-A939-0E836FED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          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2AD3D93-8254-45B0-B0D4-3C3FF8A4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4" y="587829"/>
            <a:ext cx="11996056" cy="42036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Využití poznatků pro práci s žáky s OMJ</a:t>
            </a:r>
          </a:p>
          <a:p>
            <a:pPr marL="0" indent="0" algn="ctr">
              <a:buNone/>
            </a:pPr>
            <a:endParaRPr lang="cs-CZ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zjednodušený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znakový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jazyk, projektové dny, práce ve skupinách, účast asistenta ve výuce, vytvoření prostoru pro individuální práci</a:t>
            </a:r>
          </a:p>
          <a:p>
            <a:pPr marL="0" lv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Pomůcky: vlastní slovník s významy obtížných portugalských slov, piktogramy, obrazový materiál, myšlenkové mapy, nástěnná abeceda</a:t>
            </a:r>
          </a:p>
          <a:p>
            <a:pPr lvl="0"/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Mimo výuku cizích jazyků probíhá komunikace pouze v portugalštině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 descr="Obsah obrázku nůž&#10;&#10;Popis byl vytvořen automaticky">
            <a:extLst>
              <a:ext uri="{FF2B5EF4-FFF2-40B4-BE49-F238E27FC236}">
                <a16:creationId xmlns="" xmlns:a16="http://schemas.microsoft.com/office/drawing/2014/main" id="{C9348BDB-7519-4BF5-9B6F-649F374E2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0" y="5507694"/>
            <a:ext cx="6317674" cy="9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229</Words>
  <Application>Microsoft Office PowerPoint</Application>
  <PresentationFormat>Vlastní</PresentationFormat>
  <Paragraphs>35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Office</vt:lpstr>
      <vt:lpstr>24. 11. – 27. 11. 2019 OP PPR, ZŠ Mohylová, Doma na stejné adrese II.</vt:lpstr>
      <vt:lpstr>Informace o portugalském školství</vt:lpstr>
      <vt:lpstr>Jardim – Escola Joao de Deus </vt:lpstr>
      <vt:lpstr>Prezentace aplikace PowerPoint</vt:lpstr>
      <vt:lpstr>Escola Primária EB1 Ilha do Ancao</vt:lpstr>
      <vt:lpstr>Prezentace aplikace PowerPoint</vt:lpstr>
      <vt:lpstr>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– 13.11. 2019 OP PPR, ZŠ Mohylová, Doma na stejné adrese II. Finsko</dc:title>
  <dc:creator>Klára Stuchlá</dc:creator>
  <cp:lastModifiedBy>Katka</cp:lastModifiedBy>
  <cp:revision>35</cp:revision>
  <cp:lastPrinted>2019-11-27T11:21:42Z</cp:lastPrinted>
  <dcterms:created xsi:type="dcterms:W3CDTF">2019-11-22T18:30:34Z</dcterms:created>
  <dcterms:modified xsi:type="dcterms:W3CDTF">2020-01-23T17:17:25Z</dcterms:modified>
</cp:coreProperties>
</file>