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64" r:id="rId6"/>
    <p:sldId id="261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C21F6E-AAFA-4A8B-B0A0-D2795BF28702}" v="13" dt="2022-11-14T18:39:06.2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lára Stuchlá" userId="cf246a7ae5d9b6e0" providerId="LiveId" clId="{47C21F6E-AAFA-4A8B-B0A0-D2795BF28702}"/>
    <pc:docChg chg="undo custSel addSld delSld modSld">
      <pc:chgData name="Klára Stuchlá" userId="cf246a7ae5d9b6e0" providerId="LiveId" clId="{47C21F6E-AAFA-4A8B-B0A0-D2795BF28702}" dt="2022-11-14T18:42:47.052" v="2160" actId="14100"/>
      <pc:docMkLst>
        <pc:docMk/>
      </pc:docMkLst>
      <pc:sldChg chg="addSp delSp modSp mod">
        <pc:chgData name="Klára Stuchlá" userId="cf246a7ae5d9b6e0" providerId="LiveId" clId="{47C21F6E-AAFA-4A8B-B0A0-D2795BF28702}" dt="2022-11-14T18:42:47.052" v="2160" actId="14100"/>
        <pc:sldMkLst>
          <pc:docMk/>
          <pc:sldMk cId="2499029807" sldId="256"/>
        </pc:sldMkLst>
        <pc:spChg chg="del mod">
          <ac:chgData name="Klára Stuchlá" userId="cf246a7ae5d9b6e0" providerId="LiveId" clId="{47C21F6E-AAFA-4A8B-B0A0-D2795BF28702}" dt="2022-11-13T18:11:23.501" v="79" actId="478"/>
          <ac:spMkLst>
            <pc:docMk/>
            <pc:sldMk cId="2499029807" sldId="256"/>
            <ac:spMk id="2" creationId="{89966419-5027-45F0-8198-315942668819}"/>
          </ac:spMkLst>
        </pc:spChg>
        <pc:spChg chg="mod">
          <ac:chgData name="Klára Stuchlá" userId="cf246a7ae5d9b6e0" providerId="LiveId" clId="{47C21F6E-AAFA-4A8B-B0A0-D2795BF28702}" dt="2022-11-14T18:42:47.052" v="2160" actId="14100"/>
          <ac:spMkLst>
            <pc:docMk/>
            <pc:sldMk cId="2499029807" sldId="256"/>
            <ac:spMk id="3" creationId="{16BE9DAA-BBF1-4180-9632-45F368E2D77C}"/>
          </ac:spMkLst>
        </pc:spChg>
        <pc:spChg chg="add mod">
          <ac:chgData name="Klára Stuchlá" userId="cf246a7ae5d9b6e0" providerId="LiveId" clId="{47C21F6E-AAFA-4A8B-B0A0-D2795BF28702}" dt="2022-11-13T18:13:02.340" v="89" actId="14100"/>
          <ac:spMkLst>
            <pc:docMk/>
            <pc:sldMk cId="2499029807" sldId="256"/>
            <ac:spMk id="5" creationId="{52199326-AEAD-4F23-8CEF-2075E77E74FA}"/>
          </ac:spMkLst>
        </pc:spChg>
        <pc:picChg chg="add mod">
          <ac:chgData name="Klára Stuchlá" userId="cf246a7ae5d9b6e0" providerId="LiveId" clId="{47C21F6E-AAFA-4A8B-B0A0-D2795BF28702}" dt="2022-11-13T18:16:29.524" v="193" actId="1076"/>
          <ac:picMkLst>
            <pc:docMk/>
            <pc:sldMk cId="2499029807" sldId="256"/>
            <ac:picMk id="4" creationId="{A426B87F-B5E3-1FC6-0A59-2ACFD7A593DD}"/>
          </ac:picMkLst>
        </pc:picChg>
        <pc:picChg chg="del">
          <ac:chgData name="Klára Stuchlá" userId="cf246a7ae5d9b6e0" providerId="LiveId" clId="{47C21F6E-AAFA-4A8B-B0A0-D2795BF28702}" dt="2022-11-13T18:04:22.670" v="0" actId="478"/>
          <ac:picMkLst>
            <pc:docMk/>
            <pc:sldMk cId="2499029807" sldId="256"/>
            <ac:picMk id="1026" creationId="{4CC81F7D-98D4-45AD-874E-B8325AF1762F}"/>
          </ac:picMkLst>
        </pc:picChg>
      </pc:sldChg>
      <pc:sldChg chg="modSp mod">
        <pc:chgData name="Klára Stuchlá" userId="cf246a7ae5d9b6e0" providerId="LiveId" clId="{47C21F6E-AAFA-4A8B-B0A0-D2795BF28702}" dt="2022-11-14T17:24:55.054" v="986" actId="14100"/>
        <pc:sldMkLst>
          <pc:docMk/>
          <pc:sldMk cId="2555145071" sldId="257"/>
        </pc:sldMkLst>
        <pc:spChg chg="mod">
          <ac:chgData name="Klára Stuchlá" userId="cf246a7ae5d9b6e0" providerId="LiveId" clId="{47C21F6E-AAFA-4A8B-B0A0-D2795BF28702}" dt="2022-11-14T17:24:55.054" v="986" actId="14100"/>
          <ac:spMkLst>
            <pc:docMk/>
            <pc:sldMk cId="2555145071" sldId="257"/>
            <ac:spMk id="2" creationId="{5A9961E5-90FD-425A-8FE8-8EF483CE980A}"/>
          </ac:spMkLst>
        </pc:spChg>
        <pc:spChg chg="mod">
          <ac:chgData name="Klára Stuchlá" userId="cf246a7ae5d9b6e0" providerId="LiveId" clId="{47C21F6E-AAFA-4A8B-B0A0-D2795BF28702}" dt="2022-11-14T17:20:26.051" v="943" actId="14100"/>
          <ac:spMkLst>
            <pc:docMk/>
            <pc:sldMk cId="2555145071" sldId="257"/>
            <ac:spMk id="3" creationId="{B32E7C4C-A21A-4813-8F3F-D0E52E1AC46A}"/>
          </ac:spMkLst>
        </pc:spChg>
      </pc:sldChg>
      <pc:sldChg chg="modSp mod">
        <pc:chgData name="Klára Stuchlá" userId="cf246a7ae5d9b6e0" providerId="LiveId" clId="{47C21F6E-AAFA-4A8B-B0A0-D2795BF28702}" dt="2022-11-14T18:25:28.608" v="2102" actId="20577"/>
        <pc:sldMkLst>
          <pc:docMk/>
          <pc:sldMk cId="2938254020" sldId="258"/>
        </pc:sldMkLst>
        <pc:spChg chg="mod">
          <ac:chgData name="Klára Stuchlá" userId="cf246a7ae5d9b6e0" providerId="LiveId" clId="{47C21F6E-AAFA-4A8B-B0A0-D2795BF28702}" dt="2022-11-14T18:07:57.517" v="1962" actId="20577"/>
          <ac:spMkLst>
            <pc:docMk/>
            <pc:sldMk cId="2938254020" sldId="258"/>
            <ac:spMk id="2" creationId="{374A7EAC-D235-4716-87C7-88AD3343347B}"/>
          </ac:spMkLst>
        </pc:spChg>
        <pc:spChg chg="mod">
          <ac:chgData name="Klára Stuchlá" userId="cf246a7ae5d9b6e0" providerId="LiveId" clId="{47C21F6E-AAFA-4A8B-B0A0-D2795BF28702}" dt="2022-11-14T18:25:28.608" v="2102" actId="20577"/>
          <ac:spMkLst>
            <pc:docMk/>
            <pc:sldMk cId="2938254020" sldId="258"/>
            <ac:spMk id="3" creationId="{BC24059B-692E-4470-B912-8EBF4C7968EB}"/>
          </ac:spMkLst>
        </pc:spChg>
      </pc:sldChg>
      <pc:sldChg chg="del">
        <pc:chgData name="Klára Stuchlá" userId="cf246a7ae5d9b6e0" providerId="LiveId" clId="{47C21F6E-AAFA-4A8B-B0A0-D2795BF28702}" dt="2022-11-14T18:15:36.257" v="2006" actId="2696"/>
        <pc:sldMkLst>
          <pc:docMk/>
          <pc:sldMk cId="3716617671" sldId="259"/>
        </pc:sldMkLst>
      </pc:sldChg>
      <pc:sldChg chg="modSp del mod">
        <pc:chgData name="Klára Stuchlá" userId="cf246a7ae5d9b6e0" providerId="LiveId" clId="{47C21F6E-AAFA-4A8B-B0A0-D2795BF28702}" dt="2022-11-14T18:25:39.497" v="2103" actId="2696"/>
        <pc:sldMkLst>
          <pc:docMk/>
          <pc:sldMk cId="3338457573" sldId="260"/>
        </pc:sldMkLst>
        <pc:spChg chg="mod">
          <ac:chgData name="Klára Stuchlá" userId="cf246a7ae5d9b6e0" providerId="LiveId" clId="{47C21F6E-AAFA-4A8B-B0A0-D2795BF28702}" dt="2022-11-14T18:16:24.121" v="2008" actId="122"/>
          <ac:spMkLst>
            <pc:docMk/>
            <pc:sldMk cId="3338457573" sldId="260"/>
            <ac:spMk id="2" creationId="{9240128E-9201-44D4-B76D-D51B93263EDC}"/>
          </ac:spMkLst>
        </pc:spChg>
        <pc:spChg chg="mod">
          <ac:chgData name="Klára Stuchlá" userId="cf246a7ae5d9b6e0" providerId="LiveId" clId="{47C21F6E-AAFA-4A8B-B0A0-D2795BF28702}" dt="2022-11-14T18:21:48.547" v="2010" actId="20577"/>
          <ac:spMkLst>
            <pc:docMk/>
            <pc:sldMk cId="3338457573" sldId="260"/>
            <ac:spMk id="3" creationId="{7FE83E5E-C79A-4961-895F-AB9BA41C5A24}"/>
          </ac:spMkLst>
        </pc:spChg>
      </pc:sldChg>
      <pc:sldChg chg="addSp delSp modSp mod">
        <pc:chgData name="Klára Stuchlá" userId="cf246a7ae5d9b6e0" providerId="LiveId" clId="{47C21F6E-AAFA-4A8B-B0A0-D2795BF28702}" dt="2022-11-13T18:16:53.422" v="201" actId="122"/>
        <pc:sldMkLst>
          <pc:docMk/>
          <pc:sldMk cId="3471421487" sldId="261"/>
        </pc:sldMkLst>
        <pc:spChg chg="mod">
          <ac:chgData name="Klára Stuchlá" userId="cf246a7ae5d9b6e0" providerId="LiveId" clId="{47C21F6E-AAFA-4A8B-B0A0-D2795BF28702}" dt="2022-11-13T18:16:53.422" v="201" actId="122"/>
          <ac:spMkLst>
            <pc:docMk/>
            <pc:sldMk cId="3471421487" sldId="261"/>
            <ac:spMk id="2" creationId="{A2D102CD-D004-4D37-A399-13FF715D99E1}"/>
          </ac:spMkLst>
        </pc:spChg>
        <pc:picChg chg="del">
          <ac:chgData name="Klára Stuchlá" userId="cf246a7ae5d9b6e0" providerId="LiveId" clId="{47C21F6E-AAFA-4A8B-B0A0-D2795BF28702}" dt="2022-11-13T18:16:15.970" v="192" actId="478"/>
          <ac:picMkLst>
            <pc:docMk/>
            <pc:sldMk cId="3471421487" sldId="261"/>
            <ac:picMk id="3" creationId="{A0D894F8-F25A-4F84-9E53-B6ED6E9DB17D}"/>
          </ac:picMkLst>
        </pc:picChg>
        <pc:picChg chg="add mod">
          <ac:chgData name="Klára Stuchlá" userId="cf246a7ae5d9b6e0" providerId="LiveId" clId="{47C21F6E-AAFA-4A8B-B0A0-D2795BF28702}" dt="2022-11-13T18:16:39.089" v="194"/>
          <ac:picMkLst>
            <pc:docMk/>
            <pc:sldMk cId="3471421487" sldId="261"/>
            <ac:picMk id="4" creationId="{64E58CF2-EF7A-B02E-902F-D8CBDACEA8D4}"/>
          </ac:picMkLst>
        </pc:picChg>
      </pc:sldChg>
      <pc:sldChg chg="del">
        <pc:chgData name="Klára Stuchlá" userId="cf246a7ae5d9b6e0" providerId="LiveId" clId="{47C21F6E-AAFA-4A8B-B0A0-D2795BF28702}" dt="2022-11-13T18:16:00.609" v="190" actId="2696"/>
        <pc:sldMkLst>
          <pc:docMk/>
          <pc:sldMk cId="2411991957" sldId="262"/>
        </pc:sldMkLst>
      </pc:sldChg>
      <pc:sldChg chg="del">
        <pc:chgData name="Klára Stuchlá" userId="cf246a7ae5d9b6e0" providerId="LiveId" clId="{47C21F6E-AAFA-4A8B-B0A0-D2795BF28702}" dt="2022-11-13T18:16:05.065" v="191" actId="2696"/>
        <pc:sldMkLst>
          <pc:docMk/>
          <pc:sldMk cId="1315154675" sldId="263"/>
        </pc:sldMkLst>
      </pc:sldChg>
      <pc:sldChg chg="addSp modSp mod">
        <pc:chgData name="Klára Stuchlá" userId="cf246a7ae5d9b6e0" providerId="LiveId" clId="{47C21F6E-AAFA-4A8B-B0A0-D2795BF28702}" dt="2022-11-14T18:41:31.242" v="2159" actId="1076"/>
        <pc:sldMkLst>
          <pc:docMk/>
          <pc:sldMk cId="2850250109" sldId="264"/>
        </pc:sldMkLst>
        <pc:spChg chg="mod">
          <ac:chgData name="Klára Stuchlá" userId="cf246a7ae5d9b6e0" providerId="LiveId" clId="{47C21F6E-AAFA-4A8B-B0A0-D2795BF28702}" dt="2022-11-14T18:26:11.530" v="2120" actId="14100"/>
          <ac:spMkLst>
            <pc:docMk/>
            <pc:sldMk cId="2850250109" sldId="264"/>
            <ac:spMk id="2" creationId="{2F90A25A-E506-4D73-B878-517226B8A015}"/>
          </ac:spMkLst>
        </pc:spChg>
        <pc:picChg chg="add mod">
          <ac:chgData name="Klára Stuchlá" userId="cf246a7ae5d9b6e0" providerId="LiveId" clId="{47C21F6E-AAFA-4A8B-B0A0-D2795BF28702}" dt="2022-11-14T18:41:28.225" v="2158" actId="1076"/>
          <ac:picMkLst>
            <pc:docMk/>
            <pc:sldMk cId="2850250109" sldId="264"/>
            <ac:picMk id="4" creationId="{040CD32D-F729-49BC-DDB2-5FAEF7D1AC8C}"/>
          </ac:picMkLst>
        </pc:picChg>
        <pc:picChg chg="add mod modCrop">
          <ac:chgData name="Klára Stuchlá" userId="cf246a7ae5d9b6e0" providerId="LiveId" clId="{47C21F6E-AAFA-4A8B-B0A0-D2795BF28702}" dt="2022-11-14T18:40:54.439" v="2151" actId="1076"/>
          <ac:picMkLst>
            <pc:docMk/>
            <pc:sldMk cId="2850250109" sldId="264"/>
            <ac:picMk id="6" creationId="{60537B31-B34B-0B66-7EF7-00846DCAB9AE}"/>
          </ac:picMkLst>
        </pc:picChg>
        <pc:picChg chg="add mod">
          <ac:chgData name="Klára Stuchlá" userId="cf246a7ae5d9b6e0" providerId="LiveId" clId="{47C21F6E-AAFA-4A8B-B0A0-D2795BF28702}" dt="2022-11-14T18:37:44.258" v="2131" actId="1076"/>
          <ac:picMkLst>
            <pc:docMk/>
            <pc:sldMk cId="2850250109" sldId="264"/>
            <ac:picMk id="8" creationId="{F458F78F-9EFF-9012-09A0-599E9632E82A}"/>
          </ac:picMkLst>
        </pc:picChg>
        <pc:picChg chg="add mod modCrop">
          <ac:chgData name="Klára Stuchlá" userId="cf246a7ae5d9b6e0" providerId="LiveId" clId="{47C21F6E-AAFA-4A8B-B0A0-D2795BF28702}" dt="2022-11-14T18:41:25.553" v="2157" actId="1076"/>
          <ac:picMkLst>
            <pc:docMk/>
            <pc:sldMk cId="2850250109" sldId="264"/>
            <ac:picMk id="10" creationId="{F900BA54-1011-0483-2613-604CA68C27D7}"/>
          </ac:picMkLst>
        </pc:picChg>
        <pc:picChg chg="add mod">
          <ac:chgData name="Klára Stuchlá" userId="cf246a7ae5d9b6e0" providerId="LiveId" clId="{47C21F6E-AAFA-4A8B-B0A0-D2795BF28702}" dt="2022-11-14T18:41:06.769" v="2154" actId="14100"/>
          <ac:picMkLst>
            <pc:docMk/>
            <pc:sldMk cId="2850250109" sldId="264"/>
            <ac:picMk id="12" creationId="{2AD21852-4F7B-D3AD-CE89-27095A595A71}"/>
          </ac:picMkLst>
        </pc:picChg>
        <pc:picChg chg="add mod modCrop">
          <ac:chgData name="Klára Stuchlá" userId="cf246a7ae5d9b6e0" providerId="LiveId" clId="{47C21F6E-AAFA-4A8B-B0A0-D2795BF28702}" dt="2022-11-14T18:41:31.242" v="2159" actId="1076"/>
          <ac:picMkLst>
            <pc:docMk/>
            <pc:sldMk cId="2850250109" sldId="264"/>
            <ac:picMk id="14" creationId="{DB2C4BA2-DA50-BE22-C158-DE21078D1262}"/>
          </ac:picMkLst>
        </pc:picChg>
      </pc:sldChg>
      <pc:sldChg chg="modSp new mod">
        <pc:chgData name="Klára Stuchlá" userId="cf246a7ae5d9b6e0" providerId="LiveId" clId="{47C21F6E-AAFA-4A8B-B0A0-D2795BF28702}" dt="2022-11-14T18:14:19.882" v="1966" actId="20577"/>
        <pc:sldMkLst>
          <pc:docMk/>
          <pc:sldMk cId="2612341329" sldId="265"/>
        </pc:sldMkLst>
        <pc:spChg chg="mod">
          <ac:chgData name="Klára Stuchlá" userId="cf246a7ae5d9b6e0" providerId="LiveId" clId="{47C21F6E-AAFA-4A8B-B0A0-D2795BF28702}" dt="2022-11-14T17:21:16.051" v="962" actId="122"/>
          <ac:spMkLst>
            <pc:docMk/>
            <pc:sldMk cId="2612341329" sldId="265"/>
            <ac:spMk id="2" creationId="{9F7A9BD7-40CA-5AC2-FB23-0BE842C6BFA5}"/>
          </ac:spMkLst>
        </pc:spChg>
        <pc:spChg chg="mod">
          <ac:chgData name="Klára Stuchlá" userId="cf246a7ae5d9b6e0" providerId="LiveId" clId="{47C21F6E-AAFA-4A8B-B0A0-D2795BF28702}" dt="2022-11-14T18:14:19.882" v="1966" actId="20577"/>
          <ac:spMkLst>
            <pc:docMk/>
            <pc:sldMk cId="2612341329" sldId="265"/>
            <ac:spMk id="3" creationId="{222E6D51-08C6-BF9F-32A6-AB87FD5C54C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92A1A-0CA8-4F43-87B3-788A92C0E1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F8C1CEE-E72A-4480-97CE-A30188D02F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1C8D24-C028-4264-9B67-19B266024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5A3C-ADDE-47A9-9B7B-78CFE6B69CA2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D668AF-0AD7-4C33-8139-2D52160D3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12BBB4-3885-47F6-8A74-4D17417B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89A01-BE0B-4B5C-89FC-A77A16A78C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4918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2F6A66-6D07-4276-8605-342E42900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3883A25-C180-4C63-9B8C-01D0ACBBA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1CADAD-D40B-4AB5-AA08-DBA66A614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5A3C-ADDE-47A9-9B7B-78CFE6B69CA2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0D34D2-F662-4BD9-AA5A-DF75CAD3C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4C9A000-0345-4F57-BF13-B3262852A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89A01-BE0B-4B5C-89FC-A77A16A78C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4909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F9CE0F0-0E21-4762-ADFB-DEE3CC036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551468B-BDFF-46F1-9880-6B9208DE9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7ABAA19-F763-45AD-8DB3-188C9B07A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5A3C-ADDE-47A9-9B7B-78CFE6B69CA2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C45799-D1CA-4BCB-ADE9-7B7CA3F4F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236A19-9F5D-436F-A1DD-A247F182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89A01-BE0B-4B5C-89FC-A77A16A78C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66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05B838-1108-4BB4-9B35-E4AC833AB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00C07B-01C7-41AA-9F9E-31E44E81A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696F9F-AE8A-4784-9460-51DF2ACB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5A3C-ADDE-47A9-9B7B-78CFE6B69CA2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C79414-A75E-44A0-9999-609E56DFC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72152F9-F598-44F7-B744-98457B193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89A01-BE0B-4B5C-89FC-A77A16A78C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7454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A81473-9ACD-4F2C-BCC6-CE5BC37E3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73151E8-5771-47F3-9C64-8CD687126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D7EA4E-2207-45F5-9DB7-3A5D02B22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5A3C-ADDE-47A9-9B7B-78CFE6B69CA2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373FA6-3B98-4C40-B4B8-1F5AC07DB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F942E8-294D-4824-A02D-6D6B24A1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89A01-BE0B-4B5C-89FC-A77A16A78C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618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5F150C-E9AF-4A14-A1A3-AE8495835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DD2D15D-E07E-4FF8-B9D8-1E496F3C64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724C8D5-5F1E-42EB-9AE9-16F9C5F3F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5B0FFF1-CA28-4FB2-BDEA-0310B9708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5A3C-ADDE-47A9-9B7B-78CFE6B69CA2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6CCE8E8-FC2C-4AF3-8DF3-39936EAD5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4597415-8D42-4488-A26C-F04386357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89A01-BE0B-4B5C-89FC-A77A16A78C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578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668BD-95C2-4B6A-A30E-E174BC097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7796407-D219-4785-8E8B-FFB55ABA0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40BBCC9-F762-4688-B8CF-4E2337EDC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DC242DD4-5D66-4338-B66A-0BC67B838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517FF42-DE72-4B7A-A269-C761BA2130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60DF6C9-4800-47C4-8017-F9A97938F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5A3C-ADDE-47A9-9B7B-78CFE6B69CA2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CE5082F-14D0-439E-8308-93F4DE73E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017970F-48F9-4C02-BA63-81AAE077D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89A01-BE0B-4B5C-89FC-A77A16A78C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5465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662881-AB75-4D66-A348-20BBDBC7B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B27D517-182F-4974-8C51-EA10C7C3F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5A3C-ADDE-47A9-9B7B-78CFE6B69CA2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2A9999A-E560-4045-BCC6-EF08F1B4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C4263B2-1F2E-4166-850E-2DB611E43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89A01-BE0B-4B5C-89FC-A77A16A78C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2437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6A57453-4D6B-4A2D-8DFF-330185AEE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5A3C-ADDE-47A9-9B7B-78CFE6B69CA2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DED7160-6A68-4013-A45B-99253D2C6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193AEA5-5F10-4058-8F2C-AF5183BF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89A01-BE0B-4B5C-89FC-A77A16A78C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48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DCF6B0-81B6-4C8D-8FC9-170F13AEF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C4B8700-DA2B-40EB-97BB-538B001AA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EF33C12-DD94-4CF4-8D0F-190C44D69C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FBF0BB-A471-438F-822C-20409F272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5A3C-ADDE-47A9-9B7B-78CFE6B69CA2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2F2CB28-9FB7-4216-A346-A0EBF9F26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D6B5CCA-5FAF-413D-A3C2-9B784AE1E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89A01-BE0B-4B5C-89FC-A77A16A78C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5096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F09310-DF53-4230-B821-900A61DFA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0BBDBF5-8452-4925-A7DE-AE14AAEDF3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D2E3F00-1B10-4DA9-A479-F343DCD05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9943D42-CA03-4E2B-BE54-D866C91FB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5A3C-ADDE-47A9-9B7B-78CFE6B69CA2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EF8738C-6982-41D0-884D-506C7045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3F2D655-4DA9-437E-93E1-8753D78C2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89A01-BE0B-4B5C-89FC-A77A16A78C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3135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380D564-B24B-4A08-BDDB-720AA1915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959100C-0A7F-489E-8669-809F5CF5B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7E41759-4737-41C6-91CB-937ACBC5B1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B5A3C-ADDE-47A9-9B7B-78CFE6B69CA2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CABF63-EB18-4A94-8C55-E89DF5F1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03B0AF-6152-4638-BF6F-FABDDB613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89A01-BE0B-4B5C-89FC-A77A16A78C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60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16BE9DAA-BBF1-4180-9632-45F368E2D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70338"/>
            <a:ext cx="9144000" cy="3506678"/>
          </a:xfrm>
        </p:spPr>
        <p:txBody>
          <a:bodyPr>
            <a:normAutofit/>
          </a:bodyPr>
          <a:lstStyle/>
          <a:p>
            <a:r>
              <a:rPr lang="cs-CZ" sz="4800" b="1" dirty="0"/>
              <a:t>Španělsko, </a:t>
            </a:r>
            <a:r>
              <a:rPr lang="cs-CZ" sz="4800" b="1" dirty="0" err="1"/>
              <a:t>Malága</a:t>
            </a:r>
            <a:endParaRPr lang="cs-CZ" sz="4800" b="1" dirty="0"/>
          </a:p>
          <a:p>
            <a:r>
              <a:rPr lang="cs-CZ" sz="3000" b="1" dirty="0"/>
              <a:t>7. – 11. 11. 2022</a:t>
            </a:r>
          </a:p>
          <a:p>
            <a:r>
              <a:rPr lang="cs-CZ" sz="3000" b="1" dirty="0"/>
              <a:t>OP VVV, Šablony pro ZŠ Mohylová III</a:t>
            </a:r>
          </a:p>
          <a:p>
            <a:r>
              <a:rPr lang="cs-CZ" sz="3000" dirty="0"/>
              <a:t>Mgr. Klára Stuchlá</a:t>
            </a:r>
          </a:p>
          <a:p>
            <a:endParaRPr lang="cs-CZ" sz="3000" dirty="0"/>
          </a:p>
          <a:p>
            <a:r>
              <a:rPr lang="cs-CZ" sz="2000" dirty="0"/>
              <a:t>COLEGIO PUBLICO DE EDUCATIÓN INFANTIL Y PRIMARIA RAMÓN SIMONET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426B87F-B5E3-1FC6-0A59-2ACFD7A59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972" y="65291"/>
            <a:ext cx="9935183" cy="220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2199326-AEAD-4F23-8CEF-2075E77E74FA}"/>
              </a:ext>
            </a:extLst>
          </p:cNvPr>
          <p:cNvSpPr/>
          <p:nvPr/>
        </p:nvSpPr>
        <p:spPr>
          <a:xfrm>
            <a:off x="2821021" y="2273541"/>
            <a:ext cx="6757985" cy="25559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9029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9961E5-90FD-425A-8FE8-8EF483CE9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187"/>
            <a:ext cx="10515600" cy="1486502"/>
          </a:xfrm>
        </p:spPr>
        <p:txBody>
          <a:bodyPr/>
          <a:lstStyle/>
          <a:p>
            <a:pPr algn="ctr"/>
            <a:r>
              <a:rPr lang="cs-CZ" b="1" dirty="0"/>
              <a:t>Informace o španělském školství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32E7C4C-A21A-4813-8F3F-D0E52E1AC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7161"/>
            <a:ext cx="10515600" cy="4809802"/>
          </a:xfrm>
        </p:spPr>
        <p:txBody>
          <a:bodyPr>
            <a:noAutofit/>
          </a:bodyPr>
          <a:lstStyle/>
          <a:p>
            <a:r>
              <a:rPr lang="cs-CZ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Regionální školské úřady mají výkonnou a správní pravomoc.</a:t>
            </a:r>
            <a:endParaRPr lang="cs-CZ" sz="16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cs-CZ" sz="1600" b="0" dirty="0">
                <a:effectLst/>
                <a:latin typeface="Arial" panose="020B0604020202020204" pitchFamily="34" charset="0"/>
              </a:rPr>
              <a:t>Školy samotné potom mají pedagogickou, organizační a manažerskou samostatnost.</a:t>
            </a:r>
            <a:r>
              <a:rPr lang="cs-CZ" sz="1600" b="0" baseline="30000" dirty="0">
                <a:effectLst/>
                <a:latin typeface="Arial" panose="020B0604020202020204" pitchFamily="34" charset="0"/>
              </a:rPr>
              <a:t> </a:t>
            </a:r>
          </a:p>
          <a:p>
            <a:r>
              <a:rPr lang="cs-CZ" sz="1600" b="0" dirty="0">
                <a:effectLst/>
                <a:latin typeface="Arial" panose="020B0604020202020204" pitchFamily="34" charset="0"/>
              </a:rPr>
              <a:t>75 % škol je státních, 25 % škol je </a:t>
            </a:r>
            <a:r>
              <a:rPr lang="cs-CZ" sz="1600" dirty="0">
                <a:latin typeface="Arial" panose="020B0604020202020204" pitchFamily="34" charset="0"/>
              </a:rPr>
              <a:t>soukromých</a:t>
            </a:r>
            <a:r>
              <a:rPr lang="cs-CZ" sz="1600" b="0" dirty="0">
                <a:effectLst/>
                <a:latin typeface="Arial" panose="020B0604020202020204" pitchFamily="34" charset="0"/>
              </a:rPr>
              <a:t>. Z celkového počtu 4968 škol je 53,2 % </a:t>
            </a:r>
            <a:r>
              <a:rPr lang="cs-CZ" sz="1600" dirty="0">
                <a:latin typeface="Arial" panose="020B0604020202020204" pitchFamily="34" charset="0"/>
              </a:rPr>
              <a:t>církevních</a:t>
            </a:r>
            <a:r>
              <a:rPr lang="cs-CZ" sz="1600" b="0" strike="noStrike" dirty="0">
                <a:effectLst/>
                <a:latin typeface="Arial" panose="020B0604020202020204" pitchFamily="34" charset="0"/>
              </a:rPr>
              <a:t>. Ty jsou kvalitní a žádané.</a:t>
            </a:r>
          </a:p>
          <a:p>
            <a:r>
              <a:rPr lang="cs-CZ" sz="1600" dirty="0">
                <a:latin typeface="Arial" panose="020B0604020202020204" pitchFamily="34" charset="0"/>
              </a:rPr>
              <a:t>Povinná školní docházka</a:t>
            </a:r>
            <a:r>
              <a:rPr lang="cs-CZ" sz="1600" b="0" i="0" dirty="0">
                <a:effectLst/>
                <a:latin typeface="Arial" panose="020B0604020202020204" pitchFamily="34" charset="0"/>
              </a:rPr>
              <a:t> je od 6 do 16 let pro všechny žáky, kteří žijí na území </a:t>
            </a:r>
            <a:r>
              <a:rPr lang="cs-CZ" sz="1600" dirty="0">
                <a:latin typeface="Arial" panose="020B0604020202020204" pitchFamily="34" charset="0"/>
              </a:rPr>
              <a:t>Španělska</a:t>
            </a:r>
            <a:r>
              <a:rPr lang="cs-CZ" sz="1600" b="0" i="0" dirty="0"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cs-CZ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školní docházka, nazývaná </a:t>
            </a:r>
            <a:r>
              <a:rPr lang="cs-CZ" sz="1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Infantil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začíná už ve třech letech. Děti do školy ještě chodit nemusí, ale všechny už ji navštěvují. Od třech do šesti let už se děti učí písmenka, číslice a začínají i číst. Délka vyučování je pro všechny děti stejná, od 9 do 14 hodin. Jedinou přestávku mají 11,30 – 12,00. Po skončení výuky následuje oběd, volné aktivity, kroužky.</a:t>
            </a:r>
          </a:p>
          <a:p>
            <a:r>
              <a:rPr lang="cs-CZ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Volitelná výuka náboženství 90 min/týden nebo etika</a:t>
            </a:r>
          </a:p>
          <a:p>
            <a:r>
              <a:rPr lang="cs-CZ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Výuka AJ od školky, od 5. třídy přibývá francouzština</a:t>
            </a:r>
          </a:p>
          <a:p>
            <a:r>
              <a:rPr lang="cs-CZ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 španělských školách neexistují šatny. Jak děti přijdou zvenku, tak zasedají do lavic. Jen si v zimě sundají bundu, na chodbách jsou háčky, nepřezouvají se. Do hodin tělocviku se nepřevlékají. Podle rozvrhu děti vědí, kdy mají tělocvik a do školy si už ráno obléknou tepláky a obují tenisky.</a:t>
            </a:r>
          </a:p>
          <a:p>
            <a:r>
              <a:rPr lang="cs-CZ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ysvědčení dává třikrát ročně (před Vánoci, před Velikonocemi a na konci školního roku). Žáci jsou hodnoceni v deseti stupních. Naše jednička odpovídá španělské 10 a 9, pětka španělské 2 a 1. Chování se hodnotí v každém předmětu zvlášť.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555145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7A9BD7-40CA-5AC2-FB23-0BE842C6B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Informace o škole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2E6D51-08C6-BF9F-32A6-AB87FD5C5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COLEGIO PUBLICO DE EDUCATIÓN INFANTIL Y PRIMARIA RAMÓN SIMON je státní škola umístěná v širším neturistickém centru v zástavbě činžovních domů</a:t>
            </a:r>
          </a:p>
          <a:p>
            <a:r>
              <a:rPr lang="cs-CZ" sz="2400" dirty="0"/>
              <a:t>Je to největší škola v Malaze, má 900 žáků, ve třídě 1 pedagog, max. 25 žáků</a:t>
            </a:r>
          </a:p>
          <a:p>
            <a:r>
              <a:rPr lang="cs-CZ" sz="2400" dirty="0"/>
              <a:t>Jsou jednou z 15 škol začleněných do projektu vzdělávání žáků s odlišnostmi (OMJ)</a:t>
            </a:r>
          </a:p>
          <a:p>
            <a:r>
              <a:rPr lang="cs-CZ" sz="2400" dirty="0"/>
              <a:t>Mají 64 cizinců, asistent s nimi pracuje mimo třídu 1hod/týden, učí se hlavně v kolektivu dětí</a:t>
            </a:r>
          </a:p>
          <a:p>
            <a:r>
              <a:rPr lang="cs-CZ" sz="2400" dirty="0"/>
              <a:t>Projekt Nové technologie – zkouší nové produkty, moderní zařízení</a:t>
            </a:r>
          </a:p>
          <a:p>
            <a:r>
              <a:rPr lang="cs-CZ" sz="2400" dirty="0" err="1"/>
              <a:t>Tutoria</a:t>
            </a:r>
            <a:r>
              <a:rPr lang="cs-CZ" sz="2400" dirty="0"/>
              <a:t> – 1 hod/týden – učí se komunikaci, mezilidským vztahům, toleranci</a:t>
            </a:r>
          </a:p>
          <a:p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2341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4A7EAC-D235-4716-87C7-88AD3343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Využití v praxi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C24059B-692E-4470-B912-8EBF4C796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Při práci s žáky používají učitelé bohatý obrazový materiál umístěný ve třídě ke snadnějšímu pochopení a dorozumění.</a:t>
            </a:r>
          </a:p>
          <a:p>
            <a:r>
              <a:rPr lang="cs-CZ" dirty="0"/>
              <a:t>Při začleňování žáků s OMJ respektují původní tradice a kulturu.</a:t>
            </a:r>
          </a:p>
          <a:p>
            <a:r>
              <a:rPr lang="cs-CZ" dirty="0"/>
              <a:t>Využití prožitkového učení – zapojení všech smyslů při výuce španělštiny.</a:t>
            </a:r>
          </a:p>
          <a:p>
            <a:r>
              <a:rPr lang="cs-CZ" dirty="0"/>
              <a:t>Zařazení skupinové i projektové výuky.</a:t>
            </a:r>
          </a:p>
          <a:p>
            <a:r>
              <a:rPr lang="cs-CZ" dirty="0"/>
              <a:t>Knihovna pro žáky s OMJ.</a:t>
            </a:r>
          </a:p>
          <a:p>
            <a:r>
              <a:rPr lang="cs-CZ" dirty="0"/>
              <a:t>Mediátoři – učí se, jak se zachovat v různých situacích, vyhledávají žáky, nabízí pomoc.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8254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90A25A-E506-4D73-B878-517226B8A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/>
              <a:t>Fotogalerie</a:t>
            </a:r>
            <a:br>
              <a:rPr lang="cs-CZ" b="1" dirty="0"/>
            </a:br>
            <a:endParaRPr lang="cs-CZ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40CD32D-F729-49BC-DDB2-5FAEF7D1A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43" y="1150361"/>
            <a:ext cx="4408825" cy="247996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0537B31-B34B-0B66-7EF7-00846DCAB9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2" r="17815" b="9360"/>
          <a:stretch/>
        </p:blipFill>
        <p:spPr>
          <a:xfrm>
            <a:off x="205278" y="249381"/>
            <a:ext cx="3487540" cy="202410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458F78F-9EFF-9012-09A0-599E9632E8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68" y="249381"/>
            <a:ext cx="2571750" cy="3429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900BA54-1011-0483-2613-604CA68C27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1" r="31635" b="6135"/>
          <a:stretch/>
        </p:blipFill>
        <p:spPr>
          <a:xfrm>
            <a:off x="2696270" y="3861756"/>
            <a:ext cx="2814221" cy="263111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AD21852-4F7B-D3AD-CE89-27095A595A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1573" y="3325556"/>
            <a:ext cx="4054169" cy="228047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B2C4BA2-DA50-BE22-C158-DE21078D12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5894759" y="4138680"/>
            <a:ext cx="4627418" cy="230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50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D102CD-D004-4D37-A399-13FF715D9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813" y="4635121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Děkuji za pozornost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4E58CF2-EF7A-B02E-902F-D8CBDACEA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972" y="65291"/>
            <a:ext cx="9935183" cy="220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42148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481</Words>
  <Application>Microsoft Office PowerPoint</Application>
  <PresentationFormat>Širokoúhlá obrazovka</PresentationFormat>
  <Paragraphs>32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Motiv Office</vt:lpstr>
      <vt:lpstr>Prezentace aplikace PowerPoint</vt:lpstr>
      <vt:lpstr>Informace o španělském školství</vt:lpstr>
      <vt:lpstr>Informace o škole</vt:lpstr>
      <vt:lpstr>Využití v praxi</vt:lpstr>
      <vt:lpstr>Fotogalerie </vt:lpstr>
      <vt:lpstr>Děkuji za pozornost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ze stáže</dc:title>
  <dc:creator>Bílý Radim</dc:creator>
  <cp:lastModifiedBy>Klára Stuchlá</cp:lastModifiedBy>
  <cp:revision>4</cp:revision>
  <dcterms:created xsi:type="dcterms:W3CDTF">2021-12-09T11:21:42Z</dcterms:created>
  <dcterms:modified xsi:type="dcterms:W3CDTF">2022-11-14T18:42:55Z</dcterms:modified>
</cp:coreProperties>
</file>